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95" r:id="rId2"/>
    <p:sldId id="396" r:id="rId3"/>
    <p:sldId id="397" r:id="rId4"/>
    <p:sldId id="399" r:id="rId5"/>
    <p:sldId id="398" r:id="rId6"/>
    <p:sldId id="400" r:id="rId7"/>
    <p:sldId id="401" r:id="rId8"/>
    <p:sldId id="402" r:id="rId9"/>
    <p:sldId id="403" r:id="rId10"/>
    <p:sldId id="404" r:id="rId11"/>
    <p:sldId id="394" r:id="rId12"/>
    <p:sldId id="266" r:id="rId13"/>
  </p:sldIdLst>
  <p:sldSz cx="6858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AMER" initials="G" lastIdx="3" clrIdx="0">
    <p:extLst>
      <p:ext uri="{19B8F6BF-5375-455C-9EA6-DF929625EA0E}">
        <p15:presenceInfo xmlns:p15="http://schemas.microsoft.com/office/powerpoint/2012/main" userId="GAMER" providerId="None"/>
      </p:ext>
    </p:extLst>
  </p:cmAuthor>
  <p:cmAuthor id="2" name="My Device is Awesome" initials="MDiA" lastIdx="1" clrIdx="1">
    <p:extLst>
      <p:ext uri="{19B8F6BF-5375-455C-9EA6-DF929625EA0E}">
        <p15:presenceInfo xmlns:p15="http://schemas.microsoft.com/office/powerpoint/2012/main" userId="My Device is Awesom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1C4"/>
    <a:srgbClr val="EA3A3A"/>
    <a:srgbClr val="203864"/>
    <a:srgbClr val="56C0D9"/>
    <a:srgbClr val="5CCEE9"/>
    <a:srgbClr val="F35151"/>
    <a:srgbClr val="FACB6E"/>
    <a:srgbClr val="F09252"/>
    <a:srgbClr val="ED567F"/>
    <a:srgbClr val="5D3C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786" autoAdjust="0"/>
    <p:restoredTop sz="94165" autoAdjust="0"/>
  </p:normalViewPr>
  <p:slideViewPr>
    <p:cSldViewPr snapToGrid="0">
      <p:cViewPr>
        <p:scale>
          <a:sx n="50" d="100"/>
          <a:sy n="50" d="100"/>
        </p:scale>
        <p:origin x="2730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06-Apr-21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996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06-Apr-21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684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06-Apr-21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9170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06-Apr-21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868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06-Apr-21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170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06-Apr-21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669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06-Apr-21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962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06-Apr-21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225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06-Apr-21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9250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06-Apr-21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5691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06-Apr-21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303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1FF9B4-116C-4CFB-B4E9-5F5A712B402D}" type="datetimeFigureOut">
              <a:rPr lang="en-US" smtClean="0"/>
              <a:t>06-Apr-21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770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">
            <a:extLst>
              <a:ext uri="{FF2B5EF4-FFF2-40B4-BE49-F238E27FC236}">
                <a16:creationId xmlns:a16="http://schemas.microsoft.com/office/drawing/2014/main" id="{FDD19B71-64B7-46E4-8D81-7F18424EC553}"/>
              </a:ext>
            </a:extLst>
          </p:cNvPr>
          <p:cNvSpPr/>
          <p:nvPr/>
        </p:nvSpPr>
        <p:spPr>
          <a:xfrm>
            <a:off x="0" y="0"/>
            <a:ext cx="6858000" cy="12191999"/>
          </a:xfrm>
          <a:prstGeom prst="rect">
            <a:avLst/>
          </a:prstGeom>
          <a:blipFill>
            <a:blip r:embed="rId4"/>
            <a:srcRect/>
            <a:stretch>
              <a:fillRect l="-9259" r="-925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F7A9F8B-A411-4CE5-9EDF-5B7517400BEB}"/>
              </a:ext>
            </a:extLst>
          </p:cNvPr>
          <p:cNvSpPr/>
          <p:nvPr/>
        </p:nvSpPr>
        <p:spPr>
          <a:xfrm>
            <a:off x="-582221" y="2824159"/>
            <a:ext cx="4542976" cy="140317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9476848-E6B0-4554-8D9E-D03E0282D488}"/>
              </a:ext>
            </a:extLst>
          </p:cNvPr>
          <p:cNvSpPr/>
          <p:nvPr/>
        </p:nvSpPr>
        <p:spPr>
          <a:xfrm>
            <a:off x="707885" y="285749"/>
            <a:ext cx="5442230" cy="9063263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  <a:effectLst>
            <a:outerShdw blurRad="63500" sx="99000" sy="99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4EDD81E-11FF-4F0B-B71B-D825597A5282}"/>
              </a:ext>
            </a:extLst>
          </p:cNvPr>
          <p:cNvSpPr/>
          <p:nvPr/>
        </p:nvSpPr>
        <p:spPr>
          <a:xfrm>
            <a:off x="0" y="8081962"/>
            <a:ext cx="6858000" cy="4110037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52400" dist="38100" dir="16200000" sx="101000" sy="101000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C7BB23D-C075-49DC-8DFD-E5FAF81C8284}"/>
              </a:ext>
            </a:extLst>
          </p:cNvPr>
          <p:cNvSpPr/>
          <p:nvPr/>
        </p:nvSpPr>
        <p:spPr>
          <a:xfrm>
            <a:off x="0" y="8656320"/>
            <a:ext cx="6858000" cy="35356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38100" dir="16200000" sx="101000" sy="101000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F389102C-7DED-4B98-89C9-658379675DC8}"/>
              </a:ext>
            </a:extLst>
          </p:cNvPr>
          <p:cNvSpPr/>
          <p:nvPr/>
        </p:nvSpPr>
        <p:spPr>
          <a:xfrm>
            <a:off x="1499187" y="6289644"/>
            <a:ext cx="3859622" cy="3859622"/>
          </a:xfrm>
          <a:prstGeom prst="ellipse">
            <a:avLst/>
          </a:prstGeom>
          <a:noFill/>
          <a:ln w="63500"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D125C2F-922D-4117-B9C8-99085A9E6650}"/>
              </a:ext>
            </a:extLst>
          </p:cNvPr>
          <p:cNvSpPr/>
          <p:nvPr/>
        </p:nvSpPr>
        <p:spPr>
          <a:xfrm>
            <a:off x="1887463" y="6677920"/>
            <a:ext cx="3083071" cy="3083071"/>
          </a:xfrm>
          <a:prstGeom prst="ellipse">
            <a:avLst/>
          </a:prstGeom>
          <a:solidFill>
            <a:srgbClr val="0091C4"/>
          </a:solidFill>
          <a:ln>
            <a:noFill/>
          </a:ln>
          <a:effectLst>
            <a:outerShdw blurRad="114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C14B674D-FEBE-4451-B348-0413D97CEDE4}"/>
              </a:ext>
            </a:extLst>
          </p:cNvPr>
          <p:cNvSpPr/>
          <p:nvPr/>
        </p:nvSpPr>
        <p:spPr>
          <a:xfrm>
            <a:off x="3310606" y="11162805"/>
            <a:ext cx="236785" cy="204125"/>
          </a:xfrm>
          <a:prstGeom prst="triangle">
            <a:avLst/>
          </a:prstGeom>
          <a:solidFill>
            <a:srgbClr val="00B0F0"/>
          </a:solidFill>
          <a:ln>
            <a:noFill/>
          </a:ln>
          <a:effectLst>
            <a:outerShdw blurRad="25400" dist="254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41DB3098-83E5-4476-ABB9-2D5E1B36CDD1}"/>
              </a:ext>
            </a:extLst>
          </p:cNvPr>
          <p:cNvSpPr/>
          <p:nvPr/>
        </p:nvSpPr>
        <p:spPr>
          <a:xfrm>
            <a:off x="3310606" y="11279944"/>
            <a:ext cx="236785" cy="204125"/>
          </a:xfrm>
          <a:prstGeom prst="triangle">
            <a:avLst/>
          </a:prstGeom>
          <a:solidFill>
            <a:srgbClr val="00B0F0"/>
          </a:solidFill>
          <a:ln>
            <a:noFill/>
          </a:ln>
          <a:effectLst>
            <a:outerShdw blurRad="25400" dist="254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047D73D-27C3-4028-8B03-A84C1AD0D9C0}"/>
              </a:ext>
            </a:extLst>
          </p:cNvPr>
          <p:cNvSpPr txBox="1"/>
          <p:nvPr/>
        </p:nvSpPr>
        <p:spPr>
          <a:xfrm>
            <a:off x="2578446" y="11484069"/>
            <a:ext cx="17011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Swipe up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0394066-7A35-4988-816A-5A6F8E44DA95}"/>
              </a:ext>
            </a:extLst>
          </p:cNvPr>
          <p:cNvSpPr txBox="1"/>
          <p:nvPr/>
        </p:nvSpPr>
        <p:spPr>
          <a:xfrm>
            <a:off x="2415742" y="7078014"/>
            <a:ext cx="202651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spc="3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Abril Fatface" panose="02000503000000020003" pitchFamily="2" charset="0"/>
              </a:rPr>
              <a:t>UP TO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B743BF0-75F8-41DB-A8BA-61B8D624CDF6}"/>
              </a:ext>
            </a:extLst>
          </p:cNvPr>
          <p:cNvSpPr txBox="1"/>
          <p:nvPr/>
        </p:nvSpPr>
        <p:spPr>
          <a:xfrm>
            <a:off x="2064684" y="7444146"/>
            <a:ext cx="272863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spc="3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Abril Fatface" panose="02000503000000020003" pitchFamily="2" charset="0"/>
              </a:rPr>
              <a:t>50%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D2343E7-2898-441A-B73D-DAB7E2B16177}"/>
              </a:ext>
            </a:extLst>
          </p:cNvPr>
          <p:cNvSpPr txBox="1"/>
          <p:nvPr/>
        </p:nvSpPr>
        <p:spPr>
          <a:xfrm>
            <a:off x="2784433" y="8641127"/>
            <a:ext cx="12891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spc="3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Abril Fatface" panose="02000503000000020003" pitchFamily="2" charset="0"/>
              </a:rPr>
              <a:t>OFF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6A13D6A-3E97-4C86-A4B1-F7BA1DF2395A}"/>
              </a:ext>
            </a:extLst>
          </p:cNvPr>
          <p:cNvSpPr txBox="1"/>
          <p:nvPr/>
        </p:nvSpPr>
        <p:spPr>
          <a:xfrm>
            <a:off x="1033245" y="9959187"/>
            <a:ext cx="47915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Lorem ipsum dolor sit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amet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consectetuer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adipiscing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elit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, sed diam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nonum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B215657-4530-488F-806E-FD059C9EE59F}"/>
              </a:ext>
            </a:extLst>
          </p:cNvPr>
          <p:cNvSpPr txBox="1"/>
          <p:nvPr/>
        </p:nvSpPr>
        <p:spPr>
          <a:xfrm>
            <a:off x="860255" y="1389204"/>
            <a:ext cx="41152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Abril Fatface" panose="02000503000000020003" pitchFamily="2" charset="0"/>
              </a:rPr>
              <a:t>Brand New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70A52EB-AFF4-4937-84BA-AB4E6095D5CF}"/>
              </a:ext>
            </a:extLst>
          </p:cNvPr>
          <p:cNvSpPr txBox="1"/>
          <p:nvPr/>
        </p:nvSpPr>
        <p:spPr>
          <a:xfrm>
            <a:off x="860255" y="2159871"/>
            <a:ext cx="28135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spc="6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ril Fatface" panose="02000503000000020003" pitchFamily="2" charset="0"/>
                <a:cs typeface="Microsoft New Tai Lue" panose="020B0502040204020203" pitchFamily="34" charset="0"/>
              </a:rPr>
              <a:t>Template.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3A8476C-8953-448B-92AA-6F9F9220DE43}"/>
              </a:ext>
            </a:extLst>
          </p:cNvPr>
          <p:cNvSpPr txBox="1"/>
          <p:nvPr/>
        </p:nvSpPr>
        <p:spPr>
          <a:xfrm>
            <a:off x="1910153" y="725252"/>
            <a:ext cx="2977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2D46C22-6B6C-4A76-B178-28069036ED4E}"/>
              </a:ext>
            </a:extLst>
          </p:cNvPr>
          <p:cNvSpPr txBox="1"/>
          <p:nvPr/>
        </p:nvSpPr>
        <p:spPr>
          <a:xfrm>
            <a:off x="2046255" y="465874"/>
            <a:ext cx="2705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6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</a:t>
            </a:r>
          </a:p>
        </p:txBody>
      </p:sp>
      <p:pic>
        <p:nvPicPr>
          <p:cNvPr id="23" name="MUSIC">
            <a:hlinkClick r:id="" action="ppaction://media"/>
            <a:extLst>
              <a:ext uri="{FF2B5EF4-FFF2-40B4-BE49-F238E27FC236}">
                <a16:creationId xmlns:a16="http://schemas.microsoft.com/office/drawing/2014/main" id="{975E3BBA-11CB-48F9-B3A4-9CFDE99C8E3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100"/>
                  <p14:fade in="500" out="125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5006975" y="38131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676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9245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62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8" dur="4300" fill="hold"/>
                                        <p:tgtEl>
                                          <p:spTgt spid="6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 -2.08333E-7 L 0 0.00716 " pathEditMode="relative" rAng="0" ptsTypes="AA">
                                      <p:cBhvr>
                                        <p:cTn id="14" dur="37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5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path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0 4.16667E-7 L 0 0.01732 " pathEditMode="relative" rAng="0" ptsTypes="AA">
                                      <p:cBhvr>
                                        <p:cTn id="20" dur="3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07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4" presetClass="path" presetSubtype="0" accel="50000" decel="50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-0.00599 L 0 -0.02161 " pathEditMode="relative" rAng="0" ptsTypes="AA">
                                      <p:cBhvr>
                                        <p:cTn id="25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4" presetClass="path" presetSubtype="0" accel="50000" decel="50000" autoRev="1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0 3.54167E-6 L 0 -0.01563 " pathEditMode="relative" rAng="0" ptsTypes="AA">
                                      <p:cBhvr>
                                        <p:cTn id="30" dur="1425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0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10" fill="hold"/>
                                        <p:tgtEl>
                                          <p:spTgt spid="1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2" dur="600" fill="hold"/>
                                        <p:tgtEl>
                                          <p:spTgt spid="1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2" presetClass="emph" presetSubtype="0" repeatCount="2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50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1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61" dur="600" fill="hold"/>
                                        <p:tgtEl>
                                          <p:spTgt spid="1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7143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5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6" presetClass="emph" presetSubtype="0" accel="40000" decel="60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93" dur="1750" fill="hold"/>
                                        <p:tgtEl>
                                          <p:spTgt spid="8"/>
                                        </p:tgtEl>
                                      </p:cBhvr>
                                      <p:by x="104000" y="104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6" presetClass="emph" presetSubtype="0" accel="40000" decel="60000" autoRev="1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01" dur="1625" fill="hold"/>
                                        <p:tgtEl>
                                          <p:spTgt spid="13"/>
                                        </p:tgtEl>
                                      </p:cBhvr>
                                      <p:by x="93000" y="93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7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>
                <p:cTn id="10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6" grpId="0" animBg="1"/>
      <p:bldP spid="6" grpId="1" animBg="1"/>
      <p:bldP spid="14" grpId="0" animBg="1"/>
      <p:bldP spid="22" grpId="0" animBg="1"/>
      <p:bldP spid="7" grpId="0" animBg="1"/>
      <p:bldP spid="7" grpId="1" animBg="1"/>
      <p:bldP spid="4" grpId="0" animBg="1"/>
      <p:bldP spid="4" grpId="2" animBg="1"/>
      <p:bldP spid="13" grpId="0" animBg="1"/>
      <p:bldP spid="13" grpId="1" animBg="1"/>
      <p:bldP spid="8" grpId="0" animBg="1"/>
      <p:bldP spid="8" grpId="1" animBg="1"/>
      <p:bldP spid="10" grpId="0" animBg="1"/>
      <p:bldP spid="10" grpId="1" animBg="1"/>
      <p:bldP spid="11" grpId="0" animBg="1"/>
      <p:bldP spid="11" grpId="1" animBg="1"/>
      <p:bldP spid="15" grpId="0"/>
      <p:bldP spid="15" grpId="1"/>
      <p:bldP spid="15" grpId="2"/>
      <p:bldP spid="16" grpId="0"/>
      <p:bldP spid="16" grpId="1"/>
      <p:bldP spid="17" grpId="0"/>
      <p:bldP spid="17" grpId="1"/>
      <p:bldP spid="17" grpId="2"/>
      <p:bldP spid="18" grpId="0"/>
      <p:bldP spid="19" grpId="0"/>
      <p:bldP spid="20" grpId="0"/>
      <p:bldP spid="2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">
            <a:extLst>
              <a:ext uri="{FF2B5EF4-FFF2-40B4-BE49-F238E27FC236}">
                <a16:creationId xmlns:a16="http://schemas.microsoft.com/office/drawing/2014/main" id="{FDD19B71-64B7-46E4-8D81-7F18424EC553}"/>
              </a:ext>
            </a:extLst>
          </p:cNvPr>
          <p:cNvSpPr/>
          <p:nvPr/>
        </p:nvSpPr>
        <p:spPr>
          <a:xfrm>
            <a:off x="0" y="0"/>
            <a:ext cx="6858000" cy="12191999"/>
          </a:xfrm>
          <a:prstGeom prst="rect">
            <a:avLst/>
          </a:prstGeom>
          <a:blipFill>
            <a:blip r:embed="rId2"/>
            <a:srcRect/>
            <a:stretch>
              <a:fillRect l="-83197" r="-8319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F7A9F8B-A411-4CE5-9EDF-5B7517400BEB}"/>
              </a:ext>
            </a:extLst>
          </p:cNvPr>
          <p:cNvSpPr/>
          <p:nvPr/>
        </p:nvSpPr>
        <p:spPr>
          <a:xfrm>
            <a:off x="-582221" y="2824159"/>
            <a:ext cx="4542976" cy="140317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9476848-E6B0-4554-8D9E-D03E0282D488}"/>
              </a:ext>
            </a:extLst>
          </p:cNvPr>
          <p:cNvSpPr/>
          <p:nvPr/>
        </p:nvSpPr>
        <p:spPr>
          <a:xfrm>
            <a:off x="707885" y="285749"/>
            <a:ext cx="5442230" cy="9063263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  <a:effectLst>
            <a:outerShdw blurRad="63500" sx="99000" sy="99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4EDD81E-11FF-4F0B-B71B-D825597A5282}"/>
              </a:ext>
            </a:extLst>
          </p:cNvPr>
          <p:cNvSpPr/>
          <p:nvPr/>
        </p:nvSpPr>
        <p:spPr>
          <a:xfrm>
            <a:off x="0" y="8081962"/>
            <a:ext cx="6858000" cy="4110037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52400" dist="38100" dir="16200000" sx="101000" sy="101000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C7BB23D-C075-49DC-8DFD-E5FAF81C8284}"/>
              </a:ext>
            </a:extLst>
          </p:cNvPr>
          <p:cNvSpPr/>
          <p:nvPr/>
        </p:nvSpPr>
        <p:spPr>
          <a:xfrm>
            <a:off x="0" y="8656320"/>
            <a:ext cx="6858000" cy="35356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38100" dir="16200000" sx="101000" sy="101000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F389102C-7DED-4B98-89C9-658379675DC8}"/>
              </a:ext>
            </a:extLst>
          </p:cNvPr>
          <p:cNvSpPr/>
          <p:nvPr/>
        </p:nvSpPr>
        <p:spPr>
          <a:xfrm>
            <a:off x="1499187" y="6289644"/>
            <a:ext cx="3859622" cy="3859622"/>
          </a:xfrm>
          <a:prstGeom prst="ellipse">
            <a:avLst/>
          </a:prstGeom>
          <a:noFill/>
          <a:ln w="63500"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D125C2F-922D-4117-B9C8-99085A9E6650}"/>
              </a:ext>
            </a:extLst>
          </p:cNvPr>
          <p:cNvSpPr/>
          <p:nvPr/>
        </p:nvSpPr>
        <p:spPr>
          <a:xfrm>
            <a:off x="1887463" y="6677920"/>
            <a:ext cx="3083071" cy="3083071"/>
          </a:xfrm>
          <a:prstGeom prst="ellipse">
            <a:avLst/>
          </a:prstGeom>
          <a:solidFill>
            <a:srgbClr val="0091C4"/>
          </a:solidFill>
          <a:ln>
            <a:noFill/>
          </a:ln>
          <a:effectLst>
            <a:outerShdw blurRad="114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C14B674D-FEBE-4451-B348-0413D97CEDE4}"/>
              </a:ext>
            </a:extLst>
          </p:cNvPr>
          <p:cNvSpPr/>
          <p:nvPr/>
        </p:nvSpPr>
        <p:spPr>
          <a:xfrm>
            <a:off x="3310606" y="11162805"/>
            <a:ext cx="236785" cy="204125"/>
          </a:xfrm>
          <a:prstGeom prst="triangle">
            <a:avLst/>
          </a:prstGeom>
          <a:solidFill>
            <a:srgbClr val="00B0F0"/>
          </a:solidFill>
          <a:ln>
            <a:noFill/>
          </a:ln>
          <a:effectLst>
            <a:outerShdw blurRad="25400" dist="254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41DB3098-83E5-4476-ABB9-2D5E1B36CDD1}"/>
              </a:ext>
            </a:extLst>
          </p:cNvPr>
          <p:cNvSpPr/>
          <p:nvPr/>
        </p:nvSpPr>
        <p:spPr>
          <a:xfrm>
            <a:off x="3310606" y="11279944"/>
            <a:ext cx="236785" cy="204125"/>
          </a:xfrm>
          <a:prstGeom prst="triangle">
            <a:avLst/>
          </a:prstGeom>
          <a:solidFill>
            <a:srgbClr val="00B0F0"/>
          </a:solidFill>
          <a:ln>
            <a:noFill/>
          </a:ln>
          <a:effectLst>
            <a:outerShdw blurRad="25400" dist="254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047D73D-27C3-4028-8B03-A84C1AD0D9C0}"/>
              </a:ext>
            </a:extLst>
          </p:cNvPr>
          <p:cNvSpPr txBox="1"/>
          <p:nvPr/>
        </p:nvSpPr>
        <p:spPr>
          <a:xfrm>
            <a:off x="2578446" y="11484069"/>
            <a:ext cx="17011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Swipe up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0394066-7A35-4988-816A-5A6F8E44DA95}"/>
              </a:ext>
            </a:extLst>
          </p:cNvPr>
          <p:cNvSpPr txBox="1"/>
          <p:nvPr/>
        </p:nvSpPr>
        <p:spPr>
          <a:xfrm>
            <a:off x="2415742" y="7078014"/>
            <a:ext cx="202651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spc="3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Abril Fatface" panose="02000503000000020003" pitchFamily="2" charset="0"/>
              </a:rPr>
              <a:t>UP TO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B743BF0-75F8-41DB-A8BA-61B8D624CDF6}"/>
              </a:ext>
            </a:extLst>
          </p:cNvPr>
          <p:cNvSpPr txBox="1"/>
          <p:nvPr/>
        </p:nvSpPr>
        <p:spPr>
          <a:xfrm>
            <a:off x="2064684" y="7444146"/>
            <a:ext cx="272863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spc="3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Abril Fatface" panose="02000503000000020003" pitchFamily="2" charset="0"/>
              </a:rPr>
              <a:t>50%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D2343E7-2898-441A-B73D-DAB7E2B16177}"/>
              </a:ext>
            </a:extLst>
          </p:cNvPr>
          <p:cNvSpPr txBox="1"/>
          <p:nvPr/>
        </p:nvSpPr>
        <p:spPr>
          <a:xfrm>
            <a:off x="2784433" y="8641127"/>
            <a:ext cx="12891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spc="3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Abril Fatface" panose="02000503000000020003" pitchFamily="2" charset="0"/>
              </a:rPr>
              <a:t>OFF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6A13D6A-3E97-4C86-A4B1-F7BA1DF2395A}"/>
              </a:ext>
            </a:extLst>
          </p:cNvPr>
          <p:cNvSpPr txBox="1"/>
          <p:nvPr/>
        </p:nvSpPr>
        <p:spPr>
          <a:xfrm>
            <a:off x="1033245" y="9959187"/>
            <a:ext cx="47915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Lorem ipsum dolor sit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amet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consectetuer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adipiscing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elit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, sed diam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nonum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Montserrat Light" panose="00000400000000000000" pitchFamily="2" charset="0"/>
              </a:rPr>
              <a:t>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B215657-4530-488F-806E-FD059C9EE59F}"/>
              </a:ext>
            </a:extLst>
          </p:cNvPr>
          <p:cNvSpPr txBox="1"/>
          <p:nvPr/>
        </p:nvSpPr>
        <p:spPr>
          <a:xfrm>
            <a:off x="860255" y="1389204"/>
            <a:ext cx="271099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Abril Fatface" panose="02000503000000020003" pitchFamily="2" charset="0"/>
              </a:rPr>
              <a:t>Grab It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70A52EB-AFF4-4937-84BA-AB4E6095D5CF}"/>
              </a:ext>
            </a:extLst>
          </p:cNvPr>
          <p:cNvSpPr txBox="1"/>
          <p:nvPr/>
        </p:nvSpPr>
        <p:spPr>
          <a:xfrm>
            <a:off x="860255" y="2159871"/>
            <a:ext cx="14430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spc="6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ril Fatface" panose="02000503000000020003" pitchFamily="2" charset="0"/>
                <a:cs typeface="Microsoft New Tai Lue" panose="020B0502040204020203" pitchFamily="34" charset="0"/>
              </a:rPr>
              <a:t>Now.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3A8476C-8953-448B-92AA-6F9F9220DE43}"/>
              </a:ext>
            </a:extLst>
          </p:cNvPr>
          <p:cNvSpPr txBox="1"/>
          <p:nvPr/>
        </p:nvSpPr>
        <p:spPr>
          <a:xfrm>
            <a:off x="1910153" y="725252"/>
            <a:ext cx="2977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2D46C22-6B6C-4A76-B178-28069036ED4E}"/>
              </a:ext>
            </a:extLst>
          </p:cNvPr>
          <p:cNvSpPr txBox="1"/>
          <p:nvPr/>
        </p:nvSpPr>
        <p:spPr>
          <a:xfrm>
            <a:off x="2046255" y="465874"/>
            <a:ext cx="2705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6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</a:t>
            </a:r>
          </a:p>
        </p:txBody>
      </p:sp>
    </p:spTree>
    <p:extLst>
      <p:ext uri="{BB962C8B-B14F-4D97-AF65-F5344CB8AC3E}">
        <p14:creationId xmlns:p14="http://schemas.microsoft.com/office/powerpoint/2010/main" val="2233878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50" advClick="0" advTm="0">
        <p14:flythrough dir="ou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9245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62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8" dur="4300" fill="hold"/>
                                        <p:tgtEl>
                                          <p:spTgt spid="6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 -2.08333E-7 L 0 0.00716 " pathEditMode="relative" rAng="0" ptsTypes="AA">
                                      <p:cBhvr>
                                        <p:cTn id="14" dur="37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5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pat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0 4.16667E-7 L 0 0.01732 " pathEditMode="relative" rAng="0" ptsTypes="AA">
                                      <p:cBhvr>
                                        <p:cTn id="20" dur="3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07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4" presetClass="path" presetSubtype="0" accel="50000" decel="50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-0.00599 L 0 -0.02161 " pathEditMode="relative" rAng="0" ptsTypes="AA">
                                      <p:cBhvr>
                                        <p:cTn id="25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4" presetClass="path" presetSubtype="0" accel="50000" decel="50000" autoRev="1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0 3.54167E-6 L 0 -0.01563 " pathEditMode="relative" rAng="0" ptsTypes="AA">
                                      <p:cBhvr>
                                        <p:cTn id="30" dur="1425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0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10" fill="hold"/>
                                        <p:tgtEl>
                                          <p:spTgt spid="1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2" dur="600" fill="hold"/>
                                        <p:tgtEl>
                                          <p:spTgt spid="1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2" presetClass="emph" presetSubtype="0" repeatCount="2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50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1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61" dur="600" fill="hold"/>
                                        <p:tgtEl>
                                          <p:spTgt spid="1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7143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5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6" presetClass="emph" presetSubtype="0" accel="40000" decel="60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93" dur="1750" fill="hold"/>
                                        <p:tgtEl>
                                          <p:spTgt spid="8"/>
                                        </p:tgtEl>
                                      </p:cBhvr>
                                      <p:by x="104000" y="104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6" presetClass="emph" presetSubtype="0" accel="40000" decel="60000" autoRev="1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01" dur="1625" fill="hold"/>
                                        <p:tgtEl>
                                          <p:spTgt spid="13"/>
                                        </p:tgtEl>
                                      </p:cBhvr>
                                      <p:by x="93000" y="93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4" grpId="0" animBg="1"/>
      <p:bldP spid="22" grpId="0" animBg="1"/>
      <p:bldP spid="7" grpId="0" animBg="1"/>
      <p:bldP spid="7" grpId="1" animBg="1"/>
      <p:bldP spid="4" grpId="0" animBg="1"/>
      <p:bldP spid="4" grpId="1" animBg="1"/>
      <p:bldP spid="13" grpId="0" animBg="1"/>
      <p:bldP spid="13" grpId="1" animBg="1"/>
      <p:bldP spid="8" grpId="0" animBg="1"/>
      <p:bldP spid="8" grpId="1" animBg="1"/>
      <p:bldP spid="10" grpId="0" animBg="1"/>
      <p:bldP spid="10" grpId="1" animBg="1"/>
      <p:bldP spid="11" grpId="0" animBg="1"/>
      <p:bldP spid="11" grpId="1" animBg="1"/>
      <p:bldP spid="15" grpId="0"/>
      <p:bldP spid="15" grpId="1"/>
      <p:bldP spid="15" grpId="2"/>
      <p:bldP spid="16" grpId="0"/>
      <p:bldP spid="16" grpId="1"/>
      <p:bldP spid="17" grpId="0"/>
      <p:bldP spid="17" grpId="1"/>
      <p:bldP spid="17" grpId="2"/>
      <p:bldP spid="18" grpId="0"/>
      <p:bldP spid="19" grpId="0"/>
      <p:bldP spid="20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2A76D9B9-CA25-4C44-83FE-DF81165F26EB}"/>
              </a:ext>
            </a:extLst>
          </p:cNvPr>
          <p:cNvSpPr/>
          <p:nvPr/>
        </p:nvSpPr>
        <p:spPr>
          <a:xfrm>
            <a:off x="-1466850" y="0"/>
            <a:ext cx="9791700" cy="12192000"/>
          </a:xfrm>
          <a:prstGeom prst="rect">
            <a:avLst/>
          </a:prstGeom>
          <a:blipFill dpi="0" rotWithShape="1">
            <a:blip r:embed="rId2">
              <a:alphaModFix amt="55000"/>
            </a:blip>
            <a:srcRect/>
            <a:stretch>
              <a:fillRect l="-43385" r="-4338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2EBE2EF-032D-4B25-8038-807D3645DEC6}"/>
              </a:ext>
            </a:extLst>
          </p:cNvPr>
          <p:cNvSpPr txBox="1"/>
          <p:nvPr/>
        </p:nvSpPr>
        <p:spPr>
          <a:xfrm>
            <a:off x="1940124" y="1225482"/>
            <a:ext cx="2977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13A4ED8-A0D0-47D5-A42D-510599E6B2A6}"/>
              </a:ext>
            </a:extLst>
          </p:cNvPr>
          <p:cNvSpPr txBox="1"/>
          <p:nvPr/>
        </p:nvSpPr>
        <p:spPr>
          <a:xfrm>
            <a:off x="2076226" y="966104"/>
            <a:ext cx="2705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6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80920A8-DF85-4CE5-BBE8-EFF631E69C3E}"/>
              </a:ext>
            </a:extLst>
          </p:cNvPr>
          <p:cNvSpPr/>
          <p:nvPr/>
        </p:nvSpPr>
        <p:spPr>
          <a:xfrm>
            <a:off x="-233916" y="5698333"/>
            <a:ext cx="7325833" cy="795335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52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3B0C2C2-51EE-4AD5-BDF1-8898754183DA}"/>
              </a:ext>
            </a:extLst>
          </p:cNvPr>
          <p:cNvSpPr txBox="1"/>
          <p:nvPr/>
        </p:nvSpPr>
        <p:spPr>
          <a:xfrm>
            <a:off x="766253" y="5865168"/>
            <a:ext cx="53254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spc="300" dirty="0">
                <a:solidFill>
                  <a:schemeClr val="bg1">
                    <a:lumMod val="95000"/>
                  </a:schemeClr>
                </a:solidFill>
                <a:latin typeface="Montserrat Black" panose="00000A00000000000000" pitchFamily="2" charset="0"/>
              </a:rPr>
              <a:t>WWW.YOURDOMAIN.COM</a:t>
            </a:r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97DE6D92-C973-4BBD-A151-F16E3221610D}"/>
              </a:ext>
            </a:extLst>
          </p:cNvPr>
          <p:cNvSpPr/>
          <p:nvPr/>
        </p:nvSpPr>
        <p:spPr>
          <a:xfrm>
            <a:off x="3310606" y="11162805"/>
            <a:ext cx="236785" cy="204125"/>
          </a:xfrm>
          <a:prstGeom prst="triangle">
            <a:avLst/>
          </a:prstGeom>
          <a:solidFill>
            <a:srgbClr val="00B0F0"/>
          </a:solidFill>
          <a:ln>
            <a:noFill/>
          </a:ln>
          <a:effectLst>
            <a:outerShdw blurRad="25400" dist="254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25FAD6CE-EC98-4E92-AD1D-6B269A2ED125}"/>
              </a:ext>
            </a:extLst>
          </p:cNvPr>
          <p:cNvSpPr/>
          <p:nvPr/>
        </p:nvSpPr>
        <p:spPr>
          <a:xfrm>
            <a:off x="3310606" y="11279944"/>
            <a:ext cx="236785" cy="204125"/>
          </a:xfrm>
          <a:prstGeom prst="triangle">
            <a:avLst/>
          </a:prstGeom>
          <a:solidFill>
            <a:srgbClr val="00B0F0"/>
          </a:solidFill>
          <a:ln>
            <a:noFill/>
          </a:ln>
          <a:effectLst>
            <a:outerShdw blurRad="25400" dist="254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F0E973-91D1-4C05-92CE-E871F31DD57E}"/>
              </a:ext>
            </a:extLst>
          </p:cNvPr>
          <p:cNvSpPr txBox="1"/>
          <p:nvPr/>
        </p:nvSpPr>
        <p:spPr>
          <a:xfrm>
            <a:off x="2578446" y="11484069"/>
            <a:ext cx="17011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Swipe up</a:t>
            </a:r>
          </a:p>
        </p:txBody>
      </p:sp>
    </p:spTree>
    <p:extLst>
      <p:ext uri="{BB962C8B-B14F-4D97-AF65-F5344CB8AC3E}">
        <p14:creationId xmlns:p14="http://schemas.microsoft.com/office/powerpoint/2010/main" val="362237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1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2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" fill="hold"/>
                                        <p:tgtEl>
                                          <p:spTgt spid="3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50"/>
                                  </p:stCondLst>
                                  <p:childTnLst>
                                    <p:animScale>
                                      <p:cBhvr>
                                        <p:cTn id="26" dur="950" fill="hold"/>
                                        <p:tgtEl>
                                          <p:spTgt spid="3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8" dur="3500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4" presetClass="path" presetSubtype="0" accel="50000" decel="50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-0.00599 L 0 -0.02161 " pathEditMode="relative" rAng="0" ptsTypes="AA">
                                      <p:cBhvr>
                                        <p:cTn id="33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4" presetClass="path" presetSubtype="0" accel="50000" decel="50000" autoRev="1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0 3.54167E-6 L 0 -0.01563 " pathEditMode="relative" rAng="0" ptsTypes="AA">
                                      <p:cBhvr>
                                        <p:cTn id="38" dur="1425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50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1" grpId="0" animBg="1"/>
      <p:bldP spid="21" grpId="1" animBg="1"/>
      <p:bldP spid="21" grpId="2" animBg="1"/>
      <p:bldP spid="36" grpId="0"/>
      <p:bldP spid="36" grpId="1"/>
      <p:bldP spid="36" grpId="2"/>
      <p:bldP spid="36" grpId="3"/>
      <p:bldP spid="18" grpId="0" animBg="1"/>
      <p:bldP spid="18" grpId="1" animBg="1"/>
      <p:bldP spid="19" grpId="0" animBg="1"/>
      <p:bldP spid="19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1690258"/>
      </p:ext>
    </p:extLst>
  </p:cSld>
  <p:clrMapOvr>
    <a:masterClrMapping/>
  </p:clrMapOvr>
  <p:transition spd="slow" advClick="0" advTm="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A76D9B9-CA25-4C44-83FE-DF81165F26EB}"/>
              </a:ext>
            </a:extLst>
          </p:cNvPr>
          <p:cNvSpPr/>
          <p:nvPr/>
        </p:nvSpPr>
        <p:spPr>
          <a:xfrm>
            <a:off x="-320548" y="0"/>
            <a:ext cx="9791700" cy="12192000"/>
          </a:xfrm>
          <a:prstGeom prst="rect">
            <a:avLst/>
          </a:prstGeom>
          <a:blipFill dpi="0" rotWithShape="1">
            <a:blip r:embed="rId2">
              <a:alphaModFix amt="55000"/>
            </a:blip>
            <a:srcRect/>
            <a:stretch>
              <a:fillRect l="-43385" r="-4338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52203FB-5EC0-4763-9297-455AD0C0C8DC}"/>
              </a:ext>
            </a:extLst>
          </p:cNvPr>
          <p:cNvSpPr/>
          <p:nvPr/>
        </p:nvSpPr>
        <p:spPr>
          <a:xfrm>
            <a:off x="0" y="5697833"/>
            <a:ext cx="6858000" cy="43168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">
            <a:extLst>
              <a:ext uri="{FF2B5EF4-FFF2-40B4-BE49-F238E27FC236}">
                <a16:creationId xmlns:a16="http://schemas.microsoft.com/office/drawing/2014/main" id="{3243A88B-EB05-4CB0-BD85-15A249971266}"/>
              </a:ext>
            </a:extLst>
          </p:cNvPr>
          <p:cNvSpPr/>
          <p:nvPr/>
        </p:nvSpPr>
        <p:spPr>
          <a:xfrm>
            <a:off x="1765005" y="4675050"/>
            <a:ext cx="4401879" cy="6154763"/>
          </a:xfrm>
          <a:prstGeom prst="rect">
            <a:avLst/>
          </a:prstGeom>
          <a:blipFill>
            <a:blip r:embed="rId3"/>
            <a:srcRect/>
            <a:stretch>
              <a:fillRect l="-36506" t="-9180" r="-36506"/>
            </a:stretch>
          </a:blipFill>
          <a:ln>
            <a:noFill/>
          </a:ln>
          <a:effectLst>
            <a:outerShdw blurRad="889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4E0523D-3274-4D39-A7C6-10CEB3D07FBB}"/>
              </a:ext>
            </a:extLst>
          </p:cNvPr>
          <p:cNvSpPr/>
          <p:nvPr/>
        </p:nvSpPr>
        <p:spPr>
          <a:xfrm>
            <a:off x="3640228" y="1762660"/>
            <a:ext cx="2526656" cy="2526654"/>
          </a:xfrm>
          <a:prstGeom prst="rect">
            <a:avLst/>
          </a:prstGeom>
          <a:solidFill>
            <a:srgbClr val="0091C4"/>
          </a:solidFill>
          <a:ln>
            <a:noFill/>
          </a:ln>
          <a:effectLst>
            <a:outerShdw blurRad="114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EB66A88-B2DD-42FA-89E3-4CA80BC56F8E}"/>
              </a:ext>
            </a:extLst>
          </p:cNvPr>
          <p:cNvSpPr txBox="1"/>
          <p:nvPr/>
        </p:nvSpPr>
        <p:spPr>
          <a:xfrm>
            <a:off x="4016087" y="2032931"/>
            <a:ext cx="208262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000" spc="3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Abril Fatface" panose="02000503000000020003" pitchFamily="2" charset="0"/>
              </a:rPr>
              <a:t>BIG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3824449-A2FE-4930-9957-A40DBE2425A8}"/>
              </a:ext>
            </a:extLst>
          </p:cNvPr>
          <p:cNvSpPr txBox="1"/>
          <p:nvPr/>
        </p:nvSpPr>
        <p:spPr>
          <a:xfrm>
            <a:off x="950773" y="1639231"/>
            <a:ext cx="23246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spc="300" dirty="0">
                <a:solidFill>
                  <a:schemeClr val="tx2">
                    <a:lumMod val="50000"/>
                  </a:schemeClr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Abril Fatface" panose="02000503000000020003" pitchFamily="2" charset="0"/>
              </a:rPr>
              <a:t>50%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0E60B3-D0A3-4437-9C05-80CFC712D0FC}"/>
              </a:ext>
            </a:extLst>
          </p:cNvPr>
          <p:cNvSpPr txBox="1"/>
          <p:nvPr/>
        </p:nvSpPr>
        <p:spPr>
          <a:xfrm>
            <a:off x="3825330" y="2962670"/>
            <a:ext cx="22733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6000" spc="3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Abril Fatface" panose="02000503000000020003" pitchFamily="2" charset="0"/>
              </a:rPr>
              <a:t>SALE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9C35F6F-3A1F-46B1-8008-A8C1A63BFD2F}"/>
              </a:ext>
            </a:extLst>
          </p:cNvPr>
          <p:cNvSpPr/>
          <p:nvPr/>
        </p:nvSpPr>
        <p:spPr>
          <a:xfrm>
            <a:off x="3429000" y="1541840"/>
            <a:ext cx="370679" cy="37067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E47ED08-A73A-4A98-913A-6A98B0BC9D95}"/>
              </a:ext>
            </a:extLst>
          </p:cNvPr>
          <p:cNvSpPr txBox="1"/>
          <p:nvPr/>
        </p:nvSpPr>
        <p:spPr>
          <a:xfrm>
            <a:off x="2019898" y="1417001"/>
            <a:ext cx="10935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200" spc="300" dirty="0">
                <a:solidFill>
                  <a:schemeClr val="tx2">
                    <a:lumMod val="50000"/>
                  </a:schemeClr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Abril Fatface" panose="02000503000000020003" pitchFamily="2" charset="0"/>
              </a:rPr>
              <a:t>OFF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224AFE3-8EEA-4F1D-8FD8-245353340185}"/>
              </a:ext>
            </a:extLst>
          </p:cNvPr>
          <p:cNvSpPr/>
          <p:nvPr/>
        </p:nvSpPr>
        <p:spPr>
          <a:xfrm>
            <a:off x="-1226268" y="2789379"/>
            <a:ext cx="4542976" cy="140317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BF36309C-2607-48EA-8BA1-1FAF19FFE645}"/>
              </a:ext>
            </a:extLst>
          </p:cNvPr>
          <p:cNvSpPr/>
          <p:nvPr/>
        </p:nvSpPr>
        <p:spPr>
          <a:xfrm>
            <a:off x="3310606" y="11162805"/>
            <a:ext cx="236785" cy="204125"/>
          </a:xfrm>
          <a:prstGeom prst="triangle">
            <a:avLst/>
          </a:prstGeom>
          <a:solidFill>
            <a:srgbClr val="00B0F0"/>
          </a:solidFill>
          <a:ln>
            <a:noFill/>
          </a:ln>
          <a:effectLst>
            <a:outerShdw blurRad="25400" dist="254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E875ADEA-9A10-4DE2-AAAC-C6362AD526BE}"/>
              </a:ext>
            </a:extLst>
          </p:cNvPr>
          <p:cNvSpPr/>
          <p:nvPr/>
        </p:nvSpPr>
        <p:spPr>
          <a:xfrm>
            <a:off x="3310606" y="11279944"/>
            <a:ext cx="236785" cy="204125"/>
          </a:xfrm>
          <a:prstGeom prst="triangle">
            <a:avLst/>
          </a:prstGeom>
          <a:solidFill>
            <a:srgbClr val="00B0F0"/>
          </a:solidFill>
          <a:ln>
            <a:noFill/>
          </a:ln>
          <a:effectLst>
            <a:outerShdw blurRad="25400" dist="254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88F720A-60FA-44B9-9B5E-72576FB389F0}"/>
              </a:ext>
            </a:extLst>
          </p:cNvPr>
          <p:cNvSpPr txBox="1"/>
          <p:nvPr/>
        </p:nvSpPr>
        <p:spPr>
          <a:xfrm>
            <a:off x="2578446" y="11484069"/>
            <a:ext cx="17011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Swipe up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700929C-B8E9-4CAC-84B0-066FF4886538}"/>
              </a:ext>
            </a:extLst>
          </p:cNvPr>
          <p:cNvSpPr txBox="1"/>
          <p:nvPr/>
        </p:nvSpPr>
        <p:spPr>
          <a:xfrm>
            <a:off x="629820" y="3079846"/>
            <a:ext cx="29422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Montserrat Light" panose="00000400000000000000" pitchFamily="2" charset="0"/>
              </a:rPr>
              <a:t>Lorem ipsum dolor sit </a:t>
            </a:r>
            <a:r>
              <a:rPr lang="en-US" sz="1600" dirty="0" err="1">
                <a:latin typeface="Montserrat Light" panose="00000400000000000000" pitchFamily="2" charset="0"/>
              </a:rPr>
              <a:t>amet</a:t>
            </a:r>
            <a:r>
              <a:rPr lang="en-US" sz="1600" dirty="0">
                <a:latin typeface="Montserrat Light" panose="00000400000000000000" pitchFamily="2" charset="0"/>
              </a:rPr>
              <a:t>, </a:t>
            </a:r>
            <a:r>
              <a:rPr lang="en-US" sz="1600" dirty="0" err="1">
                <a:latin typeface="Montserrat Light" panose="00000400000000000000" pitchFamily="2" charset="0"/>
              </a:rPr>
              <a:t>consectetuer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adipiscing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elit</a:t>
            </a:r>
            <a:r>
              <a:rPr lang="en-US" sz="1600" dirty="0">
                <a:latin typeface="Montserrat Light" panose="00000400000000000000" pitchFamily="2" charset="0"/>
              </a:rPr>
              <a:t>, sed diam </a:t>
            </a:r>
            <a:r>
              <a:rPr lang="en-US" sz="1600" dirty="0" err="1">
                <a:latin typeface="Montserrat Light" panose="00000400000000000000" pitchFamily="2" charset="0"/>
              </a:rPr>
              <a:t>nonummy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nibh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euismod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tincidunt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ut</a:t>
            </a:r>
            <a:r>
              <a:rPr lang="en-US" sz="1600" dirty="0">
                <a:latin typeface="Montserrat Light" panose="00000400000000000000" pitchFamily="2" charset="0"/>
              </a:rPr>
              <a:t> dolore.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F8280C2-1D26-4F9F-8B8A-E6C1D6BBF2BD}"/>
              </a:ext>
            </a:extLst>
          </p:cNvPr>
          <p:cNvSpPr txBox="1"/>
          <p:nvPr/>
        </p:nvSpPr>
        <p:spPr>
          <a:xfrm>
            <a:off x="1910153" y="725252"/>
            <a:ext cx="2977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22C78DA-C81F-4384-9743-869E5CEBB440}"/>
              </a:ext>
            </a:extLst>
          </p:cNvPr>
          <p:cNvSpPr txBox="1"/>
          <p:nvPr/>
        </p:nvSpPr>
        <p:spPr>
          <a:xfrm>
            <a:off x="2046255" y="465874"/>
            <a:ext cx="2705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6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6D3508-CC1F-4663-A88D-4EFD0A0DBE50}"/>
              </a:ext>
            </a:extLst>
          </p:cNvPr>
          <p:cNvSpPr txBox="1"/>
          <p:nvPr/>
        </p:nvSpPr>
        <p:spPr>
          <a:xfrm>
            <a:off x="1774708" y="9384725"/>
            <a:ext cx="222689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Abril Fatface" panose="02000503000000020003" pitchFamily="2" charset="0"/>
              </a:rPr>
              <a:t>Fresh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792BD4A-FCD2-44F8-97E8-069C2F4BDC7D}"/>
              </a:ext>
            </a:extLst>
          </p:cNvPr>
          <p:cNvSpPr txBox="1"/>
          <p:nvPr/>
        </p:nvSpPr>
        <p:spPr>
          <a:xfrm>
            <a:off x="1788001" y="10155392"/>
            <a:ext cx="30893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spc="6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ril Fatface" panose="02000503000000020003" pitchFamily="2" charset="0"/>
                <a:cs typeface="Microsoft New Tai Lue" panose="020B0502040204020203" pitchFamily="34" charset="0"/>
              </a:rPr>
              <a:t>Animation.</a:t>
            </a:r>
          </a:p>
        </p:txBody>
      </p:sp>
    </p:spTree>
    <p:extLst>
      <p:ext uri="{BB962C8B-B14F-4D97-AF65-F5344CB8AC3E}">
        <p14:creationId xmlns:p14="http://schemas.microsoft.com/office/powerpoint/2010/main" val="7809454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flythrough dir="ou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grpId="0" nodeType="withEffect">
                                  <p:stCondLst>
                                    <p:cond delay="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7.40741E-7 -1.875E-6 L -0.14421 -1.875E-6 " pathEditMode="relative" rAng="0" ptsTypes="AA">
                                      <p:cBhvr>
                                        <p:cTn id="6" dur="44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22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0" fill="hold"/>
                                        <p:tgtEl>
                                          <p:spTgt spid="1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repeatCount="2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21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" fill="hold"/>
                                        <p:tgtEl>
                                          <p:spTgt spid="1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32" dur="600" fill="hold"/>
                                        <p:tgtEl>
                                          <p:spTgt spid="1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10" fill="hold"/>
                                        <p:tgtEl>
                                          <p:spTgt spid="1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39" dur="600" fill="hold"/>
                                        <p:tgtEl>
                                          <p:spTgt spid="1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10" fill="hold"/>
                                        <p:tgtEl>
                                          <p:spTgt spid="1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6" dur="600" fill="hold"/>
                                        <p:tgtEl>
                                          <p:spTgt spid="1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4" presetClass="path" presetSubtype="0" accel="50000" decel="50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-0.00599 L 0 -0.02161 " pathEditMode="relative" rAng="0" ptsTypes="AA">
                                      <p:cBhvr>
                                        <p:cTn id="55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4" presetClass="path" presetSubtype="0" accel="50000" decel="50000" autoRev="1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0 3.54167E-6 L 0 -0.01563 " pathEditMode="relative" rAng="0" ptsTypes="AA">
                                      <p:cBhvr>
                                        <p:cTn id="60" dur="1425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50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7143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" presetClass="emph" presetSubtype="0" accel="40000" decel="60000" autoRev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4" dur="1600" fill="hold"/>
                                        <p:tgtEl>
                                          <p:spTgt spid="14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6" decel="10000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4" dur="10" fill="hold"/>
                                        <p:tgtEl>
                                          <p:spTgt spid="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mph" presetSubtype="0" decel="100000" fill="hold" grpId="2" nodeType="withEffect">
                                  <p:stCondLst>
                                    <p:cond delay="50"/>
                                  </p:stCondLst>
                                  <p:childTnLst>
                                    <p:animScale>
                                      <p:cBhvr>
                                        <p:cTn id="96" dur="600" fill="hold"/>
                                        <p:tgtEl>
                                          <p:spTgt spid="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6" presetClass="emph" presetSubtype="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98" dur="3750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42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-8.33333E-7 L 0 0.01862 " pathEditMode="relative" rAng="0" ptsTypes="AA">
                                      <p:cBhvr>
                                        <p:cTn id="100" dur="3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24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5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6" grpId="1" animBg="1"/>
      <p:bldP spid="7" grpId="0" animBg="1"/>
      <p:bldP spid="7" grpId="1" animBg="1"/>
      <p:bldP spid="7" grpId="2" animBg="1"/>
      <p:bldP spid="7" grpId="3" animBg="1"/>
      <p:bldP spid="10" grpId="0" animBg="1"/>
      <p:bldP spid="10" grpId="1" animBg="1"/>
      <p:bldP spid="10" grpId="2" animBg="1"/>
      <p:bldP spid="11" grpId="0"/>
      <p:bldP spid="11" grpId="1"/>
      <p:bldP spid="11" grpId="2"/>
      <p:bldP spid="12" grpId="0"/>
      <p:bldP spid="12" grpId="1"/>
      <p:bldP spid="13" grpId="0"/>
      <p:bldP spid="13" grpId="1"/>
      <p:bldP spid="13" grpId="2"/>
      <p:bldP spid="14" grpId="0" animBg="1"/>
      <p:bldP spid="14" grpId="1" animBg="1"/>
      <p:bldP spid="15" grpId="0"/>
      <p:bldP spid="15" grpId="1"/>
      <p:bldP spid="15" grpId="2"/>
      <p:bldP spid="16" grpId="0" animBg="1"/>
      <p:bldP spid="17" grpId="0" animBg="1"/>
      <p:bldP spid="17" grpId="1" animBg="1"/>
      <p:bldP spid="18" grpId="0" animBg="1"/>
      <p:bldP spid="18" grpId="1" animBg="1"/>
      <p:bldP spid="20" grpId="0"/>
      <p:bldP spid="24" grpId="0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927BA15-8C8D-4FCC-897D-BF44189DA637}"/>
              </a:ext>
            </a:extLst>
          </p:cNvPr>
          <p:cNvSpPr/>
          <p:nvPr/>
        </p:nvSpPr>
        <p:spPr>
          <a:xfrm>
            <a:off x="-2744433" y="0"/>
            <a:ext cx="9791700" cy="12192000"/>
          </a:xfrm>
          <a:prstGeom prst="rect">
            <a:avLst/>
          </a:prstGeom>
          <a:blipFill dpi="0" rotWithShape="1">
            <a:blip r:embed="rId2">
              <a:alphaModFix amt="55000"/>
            </a:blip>
            <a:srcRect/>
            <a:stretch>
              <a:fillRect l="-43385" r="-4338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9E6E3B6-DE32-4FCC-AD55-075818F195A4}"/>
              </a:ext>
            </a:extLst>
          </p:cNvPr>
          <p:cNvSpPr/>
          <p:nvPr/>
        </p:nvSpPr>
        <p:spPr>
          <a:xfrm>
            <a:off x="0" y="2837184"/>
            <a:ext cx="6858000" cy="37802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4BA29A3-E448-4C6B-9034-445FAEDC83AD}"/>
              </a:ext>
            </a:extLst>
          </p:cNvPr>
          <p:cNvSpPr/>
          <p:nvPr/>
        </p:nvSpPr>
        <p:spPr>
          <a:xfrm>
            <a:off x="0" y="3441555"/>
            <a:ext cx="6858000" cy="298857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">
            <a:extLst>
              <a:ext uri="{FF2B5EF4-FFF2-40B4-BE49-F238E27FC236}">
                <a16:creationId xmlns:a16="http://schemas.microsoft.com/office/drawing/2014/main" id="{35C61257-2BAF-4F95-85B3-C04CE0039A65}"/>
              </a:ext>
            </a:extLst>
          </p:cNvPr>
          <p:cNvSpPr/>
          <p:nvPr/>
        </p:nvSpPr>
        <p:spPr>
          <a:xfrm>
            <a:off x="845289" y="1474499"/>
            <a:ext cx="5167423" cy="7415908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 contrast="20000"/>
                      </a14:imgEffect>
                    </a14:imgLayer>
                  </a14:imgProps>
                </a:ext>
              </a:extLst>
            </a:blip>
            <a:srcRect/>
            <a:stretch>
              <a:fillRect l="-44476" t="-9" r="-20021" b="-5541"/>
            </a:stretch>
          </a:blipFill>
          <a:ln>
            <a:noFill/>
          </a:ln>
          <a:effectLst>
            <a:outerShdw blurRad="88900" sx="101000" sy="101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8FC20A58-1734-48EE-8B20-63264B1A44B5}"/>
              </a:ext>
            </a:extLst>
          </p:cNvPr>
          <p:cNvSpPr/>
          <p:nvPr/>
        </p:nvSpPr>
        <p:spPr>
          <a:xfrm>
            <a:off x="3310606" y="11162805"/>
            <a:ext cx="236785" cy="204125"/>
          </a:xfrm>
          <a:prstGeom prst="triangle">
            <a:avLst/>
          </a:prstGeom>
          <a:solidFill>
            <a:srgbClr val="00B0F0"/>
          </a:solidFill>
          <a:ln>
            <a:noFill/>
          </a:ln>
          <a:effectLst>
            <a:outerShdw blurRad="25400" dist="254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DD336201-1215-4D68-B03B-722102B4EAB2}"/>
              </a:ext>
            </a:extLst>
          </p:cNvPr>
          <p:cNvSpPr/>
          <p:nvPr/>
        </p:nvSpPr>
        <p:spPr>
          <a:xfrm>
            <a:off x="3310606" y="11279944"/>
            <a:ext cx="236785" cy="204125"/>
          </a:xfrm>
          <a:prstGeom prst="triangle">
            <a:avLst/>
          </a:prstGeom>
          <a:solidFill>
            <a:srgbClr val="00B0F0"/>
          </a:solidFill>
          <a:ln>
            <a:noFill/>
          </a:ln>
          <a:effectLst>
            <a:outerShdw blurRad="25400" dist="254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457E957-5176-4925-9E99-EC2A3EEE0B44}"/>
              </a:ext>
            </a:extLst>
          </p:cNvPr>
          <p:cNvSpPr txBox="1"/>
          <p:nvPr/>
        </p:nvSpPr>
        <p:spPr>
          <a:xfrm>
            <a:off x="2578446" y="11484069"/>
            <a:ext cx="17011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Swipe up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10FD2D2-D030-49A3-BB5A-11175567564D}"/>
              </a:ext>
            </a:extLst>
          </p:cNvPr>
          <p:cNvSpPr txBox="1"/>
          <p:nvPr/>
        </p:nvSpPr>
        <p:spPr>
          <a:xfrm>
            <a:off x="1910153" y="725252"/>
            <a:ext cx="2977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00AF06E-37C1-4F5C-9168-2485FFC7132F}"/>
              </a:ext>
            </a:extLst>
          </p:cNvPr>
          <p:cNvSpPr txBox="1"/>
          <p:nvPr/>
        </p:nvSpPr>
        <p:spPr>
          <a:xfrm>
            <a:off x="2046255" y="465874"/>
            <a:ext cx="2705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6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2DC0D7F-C210-41FB-8B64-7E8F434E40F1}"/>
              </a:ext>
            </a:extLst>
          </p:cNvPr>
          <p:cNvSpPr/>
          <p:nvPr/>
        </p:nvSpPr>
        <p:spPr>
          <a:xfrm>
            <a:off x="3491477" y="1474499"/>
            <a:ext cx="2526656" cy="2526654"/>
          </a:xfrm>
          <a:prstGeom prst="rect">
            <a:avLst/>
          </a:prstGeom>
          <a:solidFill>
            <a:srgbClr val="0091C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A5CB63F-1D64-4924-9618-E99E31E30FF1}"/>
              </a:ext>
            </a:extLst>
          </p:cNvPr>
          <p:cNvSpPr txBox="1"/>
          <p:nvPr/>
        </p:nvSpPr>
        <p:spPr>
          <a:xfrm>
            <a:off x="3867336" y="1744770"/>
            <a:ext cx="208262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000" spc="3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Abril Fatface" panose="02000503000000020003" pitchFamily="2" charset="0"/>
              </a:rPr>
              <a:t>BIG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28574F1-799F-4BE8-BFCA-6AD6A9252709}"/>
              </a:ext>
            </a:extLst>
          </p:cNvPr>
          <p:cNvSpPr txBox="1"/>
          <p:nvPr/>
        </p:nvSpPr>
        <p:spPr>
          <a:xfrm>
            <a:off x="3676579" y="2674509"/>
            <a:ext cx="22733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6000" spc="3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Abril Fatface" panose="02000503000000020003" pitchFamily="2" charset="0"/>
              </a:rPr>
              <a:t>SALE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0049233-F6B2-48EF-B34B-747C5E44CFBC}"/>
              </a:ext>
            </a:extLst>
          </p:cNvPr>
          <p:cNvSpPr txBox="1"/>
          <p:nvPr/>
        </p:nvSpPr>
        <p:spPr>
          <a:xfrm>
            <a:off x="700368" y="8884593"/>
            <a:ext cx="272863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600" spc="300" dirty="0">
                <a:solidFill>
                  <a:srgbClr val="0091C4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Abril Fatface" panose="02000503000000020003" pitchFamily="2" charset="0"/>
              </a:rPr>
              <a:t>50%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566CF6C-E320-4FD3-8791-A934AA615EB1}"/>
              </a:ext>
            </a:extLst>
          </p:cNvPr>
          <p:cNvSpPr txBox="1"/>
          <p:nvPr/>
        </p:nvSpPr>
        <p:spPr>
          <a:xfrm>
            <a:off x="2139865" y="10081574"/>
            <a:ext cx="12891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spc="300" dirty="0">
                <a:solidFill>
                  <a:schemeClr val="tx2">
                    <a:lumMod val="50000"/>
                  </a:schemeClr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Abril Fatface" panose="02000503000000020003" pitchFamily="2" charset="0"/>
              </a:rPr>
              <a:t>OFF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389DCEA-4FAA-4218-84D9-40506D5D6F63}"/>
              </a:ext>
            </a:extLst>
          </p:cNvPr>
          <p:cNvSpPr txBox="1"/>
          <p:nvPr/>
        </p:nvSpPr>
        <p:spPr>
          <a:xfrm>
            <a:off x="3342151" y="9154864"/>
            <a:ext cx="29422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Montserrat Light" panose="00000400000000000000" pitchFamily="2" charset="0"/>
              </a:rPr>
              <a:t>Lorem ipsum dolor sit </a:t>
            </a:r>
            <a:r>
              <a:rPr lang="en-US" sz="1600" dirty="0" err="1">
                <a:latin typeface="Montserrat Light" panose="00000400000000000000" pitchFamily="2" charset="0"/>
              </a:rPr>
              <a:t>amet</a:t>
            </a:r>
            <a:r>
              <a:rPr lang="en-US" sz="1600" dirty="0">
                <a:latin typeface="Montserrat Light" panose="00000400000000000000" pitchFamily="2" charset="0"/>
              </a:rPr>
              <a:t>, </a:t>
            </a:r>
            <a:r>
              <a:rPr lang="en-US" sz="1600" dirty="0" err="1">
                <a:latin typeface="Montserrat Light" panose="00000400000000000000" pitchFamily="2" charset="0"/>
              </a:rPr>
              <a:t>consectetuer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adipiscing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elit</a:t>
            </a:r>
            <a:r>
              <a:rPr lang="en-US" sz="1600" dirty="0">
                <a:latin typeface="Montserrat Light" panose="00000400000000000000" pitchFamily="2" charset="0"/>
              </a:rPr>
              <a:t>, sed diam </a:t>
            </a:r>
            <a:r>
              <a:rPr lang="en-US" sz="1600" dirty="0" err="1">
                <a:latin typeface="Montserrat Light" panose="00000400000000000000" pitchFamily="2" charset="0"/>
              </a:rPr>
              <a:t>nonummy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nibh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euismod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tincidunt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ut</a:t>
            </a:r>
            <a:r>
              <a:rPr lang="en-US" sz="1600" dirty="0">
                <a:latin typeface="Montserrat Light" panose="00000400000000000000" pitchFamily="2" charset="0"/>
              </a:rPr>
              <a:t> dolore.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00DF757-8EAC-4972-9E31-C3B2B5935384}"/>
              </a:ext>
            </a:extLst>
          </p:cNvPr>
          <p:cNvSpPr txBox="1"/>
          <p:nvPr/>
        </p:nvSpPr>
        <p:spPr>
          <a:xfrm>
            <a:off x="943222" y="7403304"/>
            <a:ext cx="386836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err="1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Abril Fatface" panose="02000503000000020003" pitchFamily="2" charset="0"/>
              </a:rPr>
              <a:t>Inovative</a:t>
            </a:r>
            <a:endParaRPr lang="en-US" sz="6600" dirty="0">
              <a:solidFill>
                <a:schemeClr val="bg1">
                  <a:lumMod val="95000"/>
                </a:schemeClr>
              </a:solidFill>
              <a:effectLst>
                <a:outerShdw blurRad="101600" dist="38100" dir="5400000" sx="101000" sy="101000" algn="t" rotWithShape="0">
                  <a:prstClr val="black">
                    <a:alpha val="40000"/>
                  </a:prstClr>
                </a:outerShdw>
              </a:effectLst>
              <a:latin typeface="Abril Fatface" panose="02000503000000020003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8A69DA7-195A-445F-A88F-5B396B55D2E3}"/>
              </a:ext>
            </a:extLst>
          </p:cNvPr>
          <p:cNvSpPr txBox="1"/>
          <p:nvPr/>
        </p:nvSpPr>
        <p:spPr>
          <a:xfrm>
            <a:off x="956515" y="8173971"/>
            <a:ext cx="2302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spc="6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ril Fatface" panose="02000503000000020003" pitchFamily="2" charset="0"/>
                <a:cs typeface="Microsoft New Tai Lue" panose="020B0502040204020203" pitchFamily="34" charset="0"/>
              </a:rPr>
              <a:t>Design.</a:t>
            </a:r>
          </a:p>
        </p:txBody>
      </p:sp>
    </p:spTree>
    <p:extLst>
      <p:ext uri="{BB962C8B-B14F-4D97-AF65-F5344CB8AC3E}">
        <p14:creationId xmlns:p14="http://schemas.microsoft.com/office/powerpoint/2010/main" val="2211573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grpId="0" nodeType="withEffect">
                                  <p:stCondLst>
                                    <p:cond delay="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59259E-6 0 L 0.1625 0 " pathEditMode="relative" rAng="0" ptsTypes="AA">
                                      <p:cBhvr>
                                        <p:cTn id="6" dur="44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2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4" presetClass="path" presetSubtype="0" accel="50000" decel="50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-0.00599 L 0 -0.02161 " pathEditMode="relative" rAng="0" ptsTypes="AA">
                                      <p:cBhvr>
                                        <p:cTn id="1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autoRev="1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0 3.54167E-6 L 0 -0.01563 " pathEditMode="relative" rAng="0" ptsTypes="AA">
                                      <p:cBhvr>
                                        <p:cTn id="16" dur="1425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50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10" fill="hold"/>
                                        <p:tgtEl>
                                          <p:spTgt spid="1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6" dur="600" fill="hold"/>
                                        <p:tgtEl>
                                          <p:spTgt spid="1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10" fill="hold"/>
                                        <p:tgtEl>
                                          <p:spTgt spid="1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3" dur="600" fill="hold"/>
                                        <p:tgtEl>
                                          <p:spTgt spid="1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10" fill="hold"/>
                                        <p:tgtEl>
                                          <p:spTgt spid="1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50" dur="600" fill="hold"/>
                                        <p:tgtEl>
                                          <p:spTgt spid="1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2" presetClass="emph" presetSubtype="0" repeatCount="2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58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10" fill="hold"/>
                                        <p:tgtEl>
                                          <p:spTgt spid="1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69" dur="600" fill="hold"/>
                                        <p:tgtEl>
                                          <p:spTgt spid="1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7143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pat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0 2.29167E-6 L 0 -0.02018 " pathEditMode="relative" rAng="0" ptsTypes="AA">
                                      <p:cBhvr>
                                        <p:cTn id="78" dur="3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16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2.91667E-6 L 0 -0.00873 " pathEditMode="relative" rAng="0" ptsTypes="AA">
                                      <p:cBhvr>
                                        <p:cTn id="84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3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5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1" grpId="0" animBg="1"/>
      <p:bldP spid="21" grpId="1" animBg="1"/>
      <p:bldP spid="20" grpId="0" animBg="1"/>
      <p:bldP spid="20" grpId="1" animBg="1"/>
      <p:bldP spid="8" grpId="0" animBg="1"/>
      <p:bldP spid="8" grpId="1" animBg="1"/>
      <p:bldP spid="9" grpId="0" animBg="1"/>
      <p:bldP spid="9" grpId="1" animBg="1"/>
      <p:bldP spid="12" grpId="0"/>
      <p:bldP spid="13" grpId="0" animBg="1"/>
      <p:bldP spid="13" grpId="1" animBg="1"/>
      <p:bldP spid="13" grpId="2" animBg="1"/>
      <p:bldP spid="14" grpId="0"/>
      <p:bldP spid="14" grpId="1"/>
      <p:bldP spid="14" grpId="2"/>
      <p:bldP spid="15" grpId="0"/>
      <p:bldP spid="15" grpId="1"/>
      <p:bldP spid="15" grpId="2"/>
      <p:bldP spid="17" grpId="0"/>
      <p:bldP spid="17" grpId="1"/>
      <p:bldP spid="18" grpId="0"/>
      <p:bldP spid="18" grpId="1"/>
      <p:bldP spid="18" grpId="2"/>
      <p:bldP spid="19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A76D9B9-CA25-4C44-83FE-DF81165F26EB}"/>
              </a:ext>
            </a:extLst>
          </p:cNvPr>
          <p:cNvSpPr/>
          <p:nvPr/>
        </p:nvSpPr>
        <p:spPr>
          <a:xfrm>
            <a:off x="-320548" y="0"/>
            <a:ext cx="9791700" cy="12192000"/>
          </a:xfrm>
          <a:prstGeom prst="rect">
            <a:avLst/>
          </a:prstGeom>
          <a:blipFill dpi="0" rotWithShape="1">
            <a:blip r:embed="rId2">
              <a:alphaModFix amt="55000"/>
            </a:blip>
            <a:srcRect/>
            <a:stretch>
              <a:fillRect l="-43385" r="-4338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52203FB-5EC0-4763-9297-455AD0C0C8DC}"/>
              </a:ext>
            </a:extLst>
          </p:cNvPr>
          <p:cNvSpPr/>
          <p:nvPr/>
        </p:nvSpPr>
        <p:spPr>
          <a:xfrm>
            <a:off x="0" y="2536697"/>
            <a:ext cx="6858000" cy="43168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">
            <a:extLst>
              <a:ext uri="{FF2B5EF4-FFF2-40B4-BE49-F238E27FC236}">
                <a16:creationId xmlns:a16="http://schemas.microsoft.com/office/drawing/2014/main" id="{3243A88B-EB05-4CB0-BD85-15A249971266}"/>
              </a:ext>
            </a:extLst>
          </p:cNvPr>
          <p:cNvSpPr/>
          <p:nvPr/>
        </p:nvSpPr>
        <p:spPr>
          <a:xfrm>
            <a:off x="735937" y="1513914"/>
            <a:ext cx="4401879" cy="6154763"/>
          </a:xfrm>
          <a:prstGeom prst="rect">
            <a:avLst/>
          </a:prstGeom>
          <a:blipFill>
            <a:blip r:embed="rId3"/>
            <a:srcRect/>
            <a:stretch>
              <a:fillRect l="-31360" r="-78100"/>
            </a:stretch>
          </a:blipFill>
          <a:ln>
            <a:noFill/>
          </a:ln>
          <a:effectLst>
            <a:outerShdw blurRad="889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4E0523D-3274-4D39-A7C6-10CEB3D07FBB}"/>
              </a:ext>
            </a:extLst>
          </p:cNvPr>
          <p:cNvSpPr/>
          <p:nvPr/>
        </p:nvSpPr>
        <p:spPr>
          <a:xfrm>
            <a:off x="3640228" y="8223161"/>
            <a:ext cx="2526656" cy="2526654"/>
          </a:xfrm>
          <a:prstGeom prst="rect">
            <a:avLst/>
          </a:prstGeom>
          <a:solidFill>
            <a:srgbClr val="0091C4"/>
          </a:solidFill>
          <a:ln>
            <a:noFill/>
          </a:ln>
          <a:effectLst>
            <a:outerShdw blurRad="114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EB66A88-B2DD-42FA-89E3-4CA80BC56F8E}"/>
              </a:ext>
            </a:extLst>
          </p:cNvPr>
          <p:cNvSpPr txBox="1"/>
          <p:nvPr/>
        </p:nvSpPr>
        <p:spPr>
          <a:xfrm>
            <a:off x="629820" y="7846002"/>
            <a:ext cx="177003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spc="300" dirty="0">
                <a:solidFill>
                  <a:schemeClr val="tx2">
                    <a:lumMod val="50000"/>
                  </a:schemeClr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Abril Fatface" panose="02000503000000020003" pitchFamily="2" charset="0"/>
              </a:rPr>
              <a:t>BIG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3824449-A2FE-4930-9957-A40DBE2425A8}"/>
              </a:ext>
            </a:extLst>
          </p:cNvPr>
          <p:cNvSpPr txBox="1"/>
          <p:nvPr/>
        </p:nvSpPr>
        <p:spPr>
          <a:xfrm>
            <a:off x="3742021" y="8593840"/>
            <a:ext cx="252505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800" spc="3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Abril Fatface" panose="02000503000000020003" pitchFamily="2" charset="0"/>
              </a:rPr>
              <a:t>50%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0E60B3-D0A3-4437-9C05-80CFC712D0FC}"/>
              </a:ext>
            </a:extLst>
          </p:cNvPr>
          <p:cNvSpPr txBox="1"/>
          <p:nvPr/>
        </p:nvSpPr>
        <p:spPr>
          <a:xfrm>
            <a:off x="629820" y="8594608"/>
            <a:ext cx="18854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300" dirty="0">
                <a:solidFill>
                  <a:schemeClr val="tx2">
                    <a:lumMod val="50000"/>
                  </a:schemeClr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Abril Fatface" panose="02000503000000020003" pitchFamily="2" charset="0"/>
              </a:rPr>
              <a:t>SALE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9C35F6F-3A1F-46B1-8008-A8C1A63BFD2F}"/>
              </a:ext>
            </a:extLst>
          </p:cNvPr>
          <p:cNvSpPr/>
          <p:nvPr/>
        </p:nvSpPr>
        <p:spPr>
          <a:xfrm>
            <a:off x="3429000" y="8002341"/>
            <a:ext cx="370679" cy="37067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E47ED08-A73A-4A98-913A-6A98B0BC9D95}"/>
              </a:ext>
            </a:extLst>
          </p:cNvPr>
          <p:cNvSpPr txBox="1"/>
          <p:nvPr/>
        </p:nvSpPr>
        <p:spPr>
          <a:xfrm>
            <a:off x="4872647" y="9686447"/>
            <a:ext cx="12891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spc="3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Abril Fatface" panose="02000503000000020003" pitchFamily="2" charset="0"/>
              </a:rPr>
              <a:t>OFF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224AFE3-8EEA-4F1D-8FD8-245353340185}"/>
              </a:ext>
            </a:extLst>
          </p:cNvPr>
          <p:cNvSpPr/>
          <p:nvPr/>
        </p:nvSpPr>
        <p:spPr>
          <a:xfrm>
            <a:off x="-1226268" y="9310018"/>
            <a:ext cx="4542976" cy="140317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BF36309C-2607-48EA-8BA1-1FAF19FFE645}"/>
              </a:ext>
            </a:extLst>
          </p:cNvPr>
          <p:cNvSpPr/>
          <p:nvPr/>
        </p:nvSpPr>
        <p:spPr>
          <a:xfrm>
            <a:off x="3310606" y="11162805"/>
            <a:ext cx="236785" cy="204125"/>
          </a:xfrm>
          <a:prstGeom prst="triangle">
            <a:avLst/>
          </a:prstGeom>
          <a:solidFill>
            <a:srgbClr val="00B0F0"/>
          </a:solidFill>
          <a:ln>
            <a:noFill/>
          </a:ln>
          <a:effectLst>
            <a:outerShdw blurRad="25400" dist="254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E875ADEA-9A10-4DE2-AAAC-C6362AD526BE}"/>
              </a:ext>
            </a:extLst>
          </p:cNvPr>
          <p:cNvSpPr/>
          <p:nvPr/>
        </p:nvSpPr>
        <p:spPr>
          <a:xfrm>
            <a:off x="3310606" y="11279944"/>
            <a:ext cx="236785" cy="204125"/>
          </a:xfrm>
          <a:prstGeom prst="triangle">
            <a:avLst/>
          </a:prstGeom>
          <a:solidFill>
            <a:srgbClr val="00B0F0"/>
          </a:solidFill>
          <a:ln>
            <a:noFill/>
          </a:ln>
          <a:effectLst>
            <a:outerShdw blurRad="25400" dist="254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88F720A-60FA-44B9-9B5E-72576FB389F0}"/>
              </a:ext>
            </a:extLst>
          </p:cNvPr>
          <p:cNvSpPr txBox="1"/>
          <p:nvPr/>
        </p:nvSpPr>
        <p:spPr>
          <a:xfrm>
            <a:off x="2578446" y="11484069"/>
            <a:ext cx="17011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Swipe up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700929C-B8E9-4CAC-84B0-066FF4886538}"/>
              </a:ext>
            </a:extLst>
          </p:cNvPr>
          <p:cNvSpPr txBox="1"/>
          <p:nvPr/>
        </p:nvSpPr>
        <p:spPr>
          <a:xfrm>
            <a:off x="629820" y="9600485"/>
            <a:ext cx="29422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Montserrat Light" panose="00000400000000000000" pitchFamily="2" charset="0"/>
              </a:rPr>
              <a:t>Lorem ipsum dolor sit </a:t>
            </a:r>
            <a:r>
              <a:rPr lang="en-US" sz="1600" dirty="0" err="1">
                <a:latin typeface="Montserrat Light" panose="00000400000000000000" pitchFamily="2" charset="0"/>
              </a:rPr>
              <a:t>amet</a:t>
            </a:r>
            <a:r>
              <a:rPr lang="en-US" sz="1600" dirty="0">
                <a:latin typeface="Montserrat Light" panose="00000400000000000000" pitchFamily="2" charset="0"/>
              </a:rPr>
              <a:t>, </a:t>
            </a:r>
            <a:r>
              <a:rPr lang="en-US" sz="1600" dirty="0" err="1">
                <a:latin typeface="Montserrat Light" panose="00000400000000000000" pitchFamily="2" charset="0"/>
              </a:rPr>
              <a:t>consectetuer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adipiscing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elit</a:t>
            </a:r>
            <a:r>
              <a:rPr lang="en-US" sz="1600" dirty="0">
                <a:latin typeface="Montserrat Light" panose="00000400000000000000" pitchFamily="2" charset="0"/>
              </a:rPr>
              <a:t>, sed diam </a:t>
            </a:r>
            <a:r>
              <a:rPr lang="en-US" sz="1600" dirty="0" err="1">
                <a:latin typeface="Montserrat Light" panose="00000400000000000000" pitchFamily="2" charset="0"/>
              </a:rPr>
              <a:t>nonummy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nibh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euismod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tincidunt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ut</a:t>
            </a:r>
            <a:r>
              <a:rPr lang="en-US" sz="1600" dirty="0">
                <a:latin typeface="Montserrat Light" panose="00000400000000000000" pitchFamily="2" charset="0"/>
              </a:rPr>
              <a:t> dolore.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F8280C2-1D26-4F9F-8B8A-E6C1D6BBF2BD}"/>
              </a:ext>
            </a:extLst>
          </p:cNvPr>
          <p:cNvSpPr txBox="1"/>
          <p:nvPr/>
        </p:nvSpPr>
        <p:spPr>
          <a:xfrm>
            <a:off x="1910153" y="725252"/>
            <a:ext cx="2977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22C78DA-C81F-4384-9743-869E5CEBB440}"/>
              </a:ext>
            </a:extLst>
          </p:cNvPr>
          <p:cNvSpPr txBox="1"/>
          <p:nvPr/>
        </p:nvSpPr>
        <p:spPr>
          <a:xfrm>
            <a:off x="2046255" y="465874"/>
            <a:ext cx="2705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6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6D3508-CC1F-4663-A88D-4EFD0A0DBE50}"/>
              </a:ext>
            </a:extLst>
          </p:cNvPr>
          <p:cNvSpPr txBox="1"/>
          <p:nvPr/>
        </p:nvSpPr>
        <p:spPr>
          <a:xfrm>
            <a:off x="745640" y="1481426"/>
            <a:ext cx="26661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Abril Fatface" panose="02000503000000020003" pitchFamily="2" charset="0"/>
              </a:rPr>
              <a:t>Simple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792BD4A-FCD2-44F8-97E8-069C2F4BDC7D}"/>
              </a:ext>
            </a:extLst>
          </p:cNvPr>
          <p:cNvSpPr txBox="1"/>
          <p:nvPr/>
        </p:nvSpPr>
        <p:spPr>
          <a:xfrm>
            <a:off x="758933" y="2252093"/>
            <a:ext cx="20794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spc="6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ril Fatface" panose="02000503000000020003" pitchFamily="2" charset="0"/>
                <a:cs typeface="Microsoft New Tai Lue" panose="020B0502040204020203" pitchFamily="34" charset="0"/>
              </a:rPr>
              <a:t>To Use.</a:t>
            </a:r>
          </a:p>
        </p:txBody>
      </p:sp>
    </p:spTree>
    <p:extLst>
      <p:ext uri="{BB962C8B-B14F-4D97-AF65-F5344CB8AC3E}">
        <p14:creationId xmlns:p14="http://schemas.microsoft.com/office/powerpoint/2010/main" val="1392904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flythrough dir="ou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grpId="0" nodeType="withEffect">
                                  <p:stCondLst>
                                    <p:cond delay="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7.40741E-7 -1.875E-6 L -0.14421 -1.875E-6 " pathEditMode="relative" rAng="0" ptsTypes="AA">
                                      <p:cBhvr>
                                        <p:cTn id="6" dur="44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22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0" fill="hold"/>
                                        <p:tgtEl>
                                          <p:spTgt spid="1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repeatCount="2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21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" fill="hold"/>
                                        <p:tgtEl>
                                          <p:spTgt spid="1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32" dur="600" fill="hold"/>
                                        <p:tgtEl>
                                          <p:spTgt spid="1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10" fill="hold"/>
                                        <p:tgtEl>
                                          <p:spTgt spid="1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39" dur="600" fill="hold"/>
                                        <p:tgtEl>
                                          <p:spTgt spid="1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10" fill="hold"/>
                                        <p:tgtEl>
                                          <p:spTgt spid="1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6" dur="600" fill="hold"/>
                                        <p:tgtEl>
                                          <p:spTgt spid="1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4" presetClass="path" presetSubtype="0" accel="50000" decel="50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-0.00599 L 0 -0.02161 " pathEditMode="relative" rAng="0" ptsTypes="AA">
                                      <p:cBhvr>
                                        <p:cTn id="55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4" presetClass="path" presetSubtype="0" accel="50000" decel="50000" autoRev="1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0 3.54167E-6 L 0 -0.01563 " pathEditMode="relative" rAng="0" ptsTypes="AA">
                                      <p:cBhvr>
                                        <p:cTn id="60" dur="1425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50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7143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" presetClass="emph" presetSubtype="0" accel="40000" decel="60000" autoRev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4" dur="1600" fill="hold"/>
                                        <p:tgtEl>
                                          <p:spTgt spid="14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6" decel="10000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4" dur="10" fill="hold"/>
                                        <p:tgtEl>
                                          <p:spTgt spid="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mph" presetSubtype="0" decel="100000" fill="hold" grpId="2" nodeType="withEffect">
                                  <p:stCondLst>
                                    <p:cond delay="50"/>
                                  </p:stCondLst>
                                  <p:childTnLst>
                                    <p:animScale>
                                      <p:cBhvr>
                                        <p:cTn id="96" dur="600" fill="hold"/>
                                        <p:tgtEl>
                                          <p:spTgt spid="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6" presetClass="emph" presetSubtype="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98" dur="3750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42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3.95833E-6 L 0 0.01862 " pathEditMode="relative" rAng="0" ptsTypes="AA">
                                      <p:cBhvr>
                                        <p:cTn id="100" dur="3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24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5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6" grpId="1" animBg="1"/>
      <p:bldP spid="7" grpId="0" animBg="1"/>
      <p:bldP spid="7" grpId="1" animBg="1"/>
      <p:bldP spid="7" grpId="2" animBg="1"/>
      <p:bldP spid="7" grpId="3" animBg="1"/>
      <p:bldP spid="10" grpId="0" animBg="1"/>
      <p:bldP spid="10" grpId="1" animBg="1"/>
      <p:bldP spid="10" grpId="2" animBg="1"/>
      <p:bldP spid="11" grpId="0"/>
      <p:bldP spid="11" grpId="1"/>
      <p:bldP spid="11" grpId="2"/>
      <p:bldP spid="12" grpId="0"/>
      <p:bldP spid="12" grpId="1"/>
      <p:bldP spid="13" grpId="0"/>
      <p:bldP spid="13" grpId="1"/>
      <p:bldP spid="13" grpId="2"/>
      <p:bldP spid="14" grpId="0" animBg="1"/>
      <p:bldP spid="14" grpId="1" animBg="1"/>
      <p:bldP spid="15" grpId="0"/>
      <p:bldP spid="15" grpId="1"/>
      <p:bldP spid="15" grpId="2"/>
      <p:bldP spid="16" grpId="0" animBg="1"/>
      <p:bldP spid="17" grpId="0" animBg="1"/>
      <p:bldP spid="17" grpId="1" animBg="1"/>
      <p:bldP spid="18" grpId="0" animBg="1"/>
      <p:bldP spid="18" grpId="1" animBg="1"/>
      <p:bldP spid="20" grpId="0"/>
      <p:bldP spid="24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FF59C65-8470-4456-8D0E-EC7F29C656AE}"/>
              </a:ext>
            </a:extLst>
          </p:cNvPr>
          <p:cNvSpPr/>
          <p:nvPr/>
        </p:nvSpPr>
        <p:spPr>
          <a:xfrm>
            <a:off x="-2744433" y="0"/>
            <a:ext cx="9791700" cy="12192000"/>
          </a:xfrm>
          <a:prstGeom prst="rect">
            <a:avLst/>
          </a:prstGeom>
          <a:blipFill dpi="0" rotWithShape="1">
            <a:blip r:embed="rId2">
              <a:alphaModFix amt="55000"/>
            </a:blip>
            <a:srcRect/>
            <a:stretch>
              <a:fillRect l="-43385" r="-4338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24CA96-CB68-46B2-813B-A969F294FAD6}"/>
              </a:ext>
            </a:extLst>
          </p:cNvPr>
          <p:cNvSpPr txBox="1"/>
          <p:nvPr/>
        </p:nvSpPr>
        <p:spPr>
          <a:xfrm>
            <a:off x="1910153" y="725252"/>
            <a:ext cx="2977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BA822F8-4DF7-4590-849F-43869B30DF42}"/>
              </a:ext>
            </a:extLst>
          </p:cNvPr>
          <p:cNvSpPr txBox="1"/>
          <p:nvPr/>
        </p:nvSpPr>
        <p:spPr>
          <a:xfrm>
            <a:off x="2046255" y="465874"/>
            <a:ext cx="2705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6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</a:t>
            </a:r>
          </a:p>
        </p:txBody>
      </p:sp>
      <p:sp>
        <p:nvSpPr>
          <p:cNvPr id="9" name="PICTURE">
            <a:extLst>
              <a:ext uri="{FF2B5EF4-FFF2-40B4-BE49-F238E27FC236}">
                <a16:creationId xmlns:a16="http://schemas.microsoft.com/office/drawing/2014/main" id="{D8B871A9-5BA3-40AF-8EDC-83C94B570028}"/>
              </a:ext>
            </a:extLst>
          </p:cNvPr>
          <p:cNvSpPr/>
          <p:nvPr/>
        </p:nvSpPr>
        <p:spPr>
          <a:xfrm>
            <a:off x="0" y="5231219"/>
            <a:ext cx="6858000" cy="6960780"/>
          </a:xfrm>
          <a:prstGeom prst="rect">
            <a:avLst/>
          </a:prstGeom>
          <a:blipFill>
            <a:blip r:embed="rId3"/>
            <a:srcRect/>
            <a:stretch>
              <a:fillRect t="-22549" b="-571"/>
            </a:stretch>
          </a:blipFill>
          <a:ln>
            <a:noFill/>
          </a:ln>
          <a:effectLst>
            <a:outerShdw blurRad="1270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2F72B50-D457-42BD-9AF6-DF90C897DCA6}"/>
              </a:ext>
            </a:extLst>
          </p:cNvPr>
          <p:cNvSpPr/>
          <p:nvPr/>
        </p:nvSpPr>
        <p:spPr>
          <a:xfrm>
            <a:off x="0" y="4933507"/>
            <a:ext cx="6858000" cy="636736"/>
          </a:xfrm>
          <a:prstGeom prst="rect">
            <a:avLst/>
          </a:prstGeom>
          <a:solidFill>
            <a:srgbClr val="0091C4"/>
          </a:solidFill>
          <a:ln>
            <a:noFill/>
          </a:ln>
          <a:effectLst>
            <a:outerShdw blurRad="1397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3DB8EEA-E473-4BC9-AC06-356FAF4EFB1F}"/>
              </a:ext>
            </a:extLst>
          </p:cNvPr>
          <p:cNvSpPr/>
          <p:nvPr/>
        </p:nvSpPr>
        <p:spPr>
          <a:xfrm>
            <a:off x="782927" y="1288756"/>
            <a:ext cx="1421303" cy="1421302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14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39EB625-F984-4DC1-AFEA-3C8E824B96B0}"/>
              </a:ext>
            </a:extLst>
          </p:cNvPr>
          <p:cNvSpPr txBox="1"/>
          <p:nvPr/>
        </p:nvSpPr>
        <p:spPr>
          <a:xfrm>
            <a:off x="1095768" y="1268569"/>
            <a:ext cx="327044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Abril Fatface" panose="02000503000000020003" pitchFamily="2" charset="0"/>
              </a:rPr>
              <a:t>Creative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3FB1D6-8C35-4521-ACE2-067CDEDB651F}"/>
              </a:ext>
            </a:extLst>
          </p:cNvPr>
          <p:cNvSpPr txBox="1"/>
          <p:nvPr/>
        </p:nvSpPr>
        <p:spPr>
          <a:xfrm>
            <a:off x="2237106" y="2039236"/>
            <a:ext cx="21291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spc="6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ril Fatface" panose="02000503000000020003" pitchFamily="2" charset="0"/>
                <a:cs typeface="Microsoft New Tai Lue" panose="020B0502040204020203" pitchFamily="34" charset="0"/>
              </a:rPr>
              <a:t>Design.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3F5DE04-89B6-4FD9-AA0A-E3FF035865A7}"/>
              </a:ext>
            </a:extLst>
          </p:cNvPr>
          <p:cNvSpPr txBox="1"/>
          <p:nvPr/>
        </p:nvSpPr>
        <p:spPr>
          <a:xfrm>
            <a:off x="677309" y="2834355"/>
            <a:ext cx="56539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Montserrat Light" panose="00000400000000000000" pitchFamily="2" charset="0"/>
              </a:rPr>
              <a:t>Lorem ipsum dolor sit </a:t>
            </a:r>
            <a:r>
              <a:rPr lang="en-US" sz="1600" dirty="0" err="1">
                <a:latin typeface="Montserrat Light" panose="00000400000000000000" pitchFamily="2" charset="0"/>
              </a:rPr>
              <a:t>amet</a:t>
            </a:r>
            <a:r>
              <a:rPr lang="en-US" sz="1600" dirty="0">
                <a:latin typeface="Montserrat Light" panose="00000400000000000000" pitchFamily="2" charset="0"/>
              </a:rPr>
              <a:t>, </a:t>
            </a:r>
            <a:r>
              <a:rPr lang="en-US" sz="1600" dirty="0" err="1">
                <a:latin typeface="Montserrat Light" panose="00000400000000000000" pitchFamily="2" charset="0"/>
              </a:rPr>
              <a:t>consectetuer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adipiscing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elit</a:t>
            </a:r>
            <a:r>
              <a:rPr lang="en-US" sz="1600" dirty="0">
                <a:latin typeface="Montserrat Light" panose="00000400000000000000" pitchFamily="2" charset="0"/>
              </a:rPr>
              <a:t>, sed diam </a:t>
            </a:r>
            <a:r>
              <a:rPr lang="en-US" sz="1600" dirty="0" err="1">
                <a:latin typeface="Montserrat Light" panose="00000400000000000000" pitchFamily="2" charset="0"/>
              </a:rPr>
              <a:t>nonummy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nibh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euismod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tincidunt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ut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laoreet</a:t>
            </a:r>
            <a:r>
              <a:rPr lang="en-US" sz="1600" dirty="0">
                <a:latin typeface="Montserrat Light" panose="00000400000000000000" pitchFamily="2" charset="0"/>
              </a:rPr>
              <a:t> dolore magna </a:t>
            </a:r>
            <a:r>
              <a:rPr lang="en-US" sz="1600" dirty="0" err="1">
                <a:latin typeface="Montserrat Light" panose="00000400000000000000" pitchFamily="2" charset="0"/>
              </a:rPr>
              <a:t>aliquam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erat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volutpat</a:t>
            </a:r>
            <a:r>
              <a:rPr lang="en-US" sz="1600" dirty="0">
                <a:latin typeface="Montserrat Light" panose="00000400000000000000" pitchFamily="2" charset="0"/>
              </a:rPr>
              <a:t>. Ut </a:t>
            </a:r>
            <a:r>
              <a:rPr lang="en-US" sz="1600" dirty="0" err="1">
                <a:latin typeface="Montserrat Light" panose="00000400000000000000" pitchFamily="2" charset="0"/>
              </a:rPr>
              <a:t>wisi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enim</a:t>
            </a:r>
            <a:r>
              <a:rPr lang="en-US" sz="1600" dirty="0">
                <a:latin typeface="Montserrat Light" panose="00000400000000000000" pitchFamily="2" charset="0"/>
              </a:rPr>
              <a:t> ad minim </a:t>
            </a:r>
            <a:r>
              <a:rPr lang="en-US" sz="1600" dirty="0" err="1">
                <a:latin typeface="Montserrat Light" panose="00000400000000000000" pitchFamily="2" charset="0"/>
              </a:rPr>
              <a:t>veniam</a:t>
            </a:r>
            <a:r>
              <a:rPr lang="en-US" sz="1600" dirty="0">
                <a:latin typeface="Montserrat Light" panose="00000400000000000000" pitchFamily="2" charset="0"/>
              </a:rPr>
              <a:t>, </a:t>
            </a:r>
            <a:r>
              <a:rPr lang="en-US" sz="1600" dirty="0" err="1">
                <a:latin typeface="Montserrat Light" panose="00000400000000000000" pitchFamily="2" charset="0"/>
              </a:rPr>
              <a:t>quis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nostrud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exerci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tation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ullamcorper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suscipit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lobortis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nisl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ut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aliquip</a:t>
            </a:r>
            <a:r>
              <a:rPr lang="en-US" sz="1600" dirty="0">
                <a:latin typeface="Montserrat Light" panose="00000400000000000000" pitchFamily="2" charset="0"/>
              </a:rPr>
              <a:t> ex </a:t>
            </a:r>
            <a:r>
              <a:rPr lang="en-US" sz="1600" dirty="0" err="1">
                <a:latin typeface="Montserrat Light" panose="00000400000000000000" pitchFamily="2" charset="0"/>
              </a:rPr>
              <a:t>ea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commodo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consequat</a:t>
            </a:r>
            <a:r>
              <a:rPr lang="en-US" sz="1600" dirty="0">
                <a:latin typeface="Montserrat Light" panose="00000400000000000000" pitchFamily="2" charset="0"/>
              </a:rPr>
              <a:t>.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541C4E9-130F-4DB5-83CC-6BDF7295F48A}"/>
              </a:ext>
            </a:extLst>
          </p:cNvPr>
          <p:cNvSpPr/>
          <p:nvPr/>
        </p:nvSpPr>
        <p:spPr>
          <a:xfrm>
            <a:off x="3640228" y="4483528"/>
            <a:ext cx="2526656" cy="2526654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14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2F6BC36-48C3-4203-B0F9-3A4800CC6ED0}"/>
              </a:ext>
            </a:extLst>
          </p:cNvPr>
          <p:cNvSpPr txBox="1"/>
          <p:nvPr/>
        </p:nvSpPr>
        <p:spPr>
          <a:xfrm>
            <a:off x="3742021" y="4854207"/>
            <a:ext cx="252505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800" spc="3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Abril Fatface" panose="02000503000000020003" pitchFamily="2" charset="0"/>
              </a:rPr>
              <a:t>50%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6357680-FD4D-4F0A-B669-FA5A7B4EF297}"/>
              </a:ext>
            </a:extLst>
          </p:cNvPr>
          <p:cNvSpPr txBox="1"/>
          <p:nvPr/>
        </p:nvSpPr>
        <p:spPr>
          <a:xfrm>
            <a:off x="4872647" y="5946814"/>
            <a:ext cx="12891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spc="3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Abril Fatface" panose="02000503000000020003" pitchFamily="2" charset="0"/>
              </a:rPr>
              <a:t>OFF</a:t>
            </a:r>
          </a:p>
        </p:txBody>
      </p:sp>
    </p:spTree>
    <p:extLst>
      <p:ext uri="{BB962C8B-B14F-4D97-AF65-F5344CB8AC3E}">
        <p14:creationId xmlns:p14="http://schemas.microsoft.com/office/powerpoint/2010/main" val="1272705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grpId="0" nodeType="withEffect">
                                  <p:stCondLst>
                                    <p:cond delay="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59259E-6 0 L 0.1625 0 " pathEditMode="relative" rAng="0" ptsTypes="AA">
                                      <p:cBhvr>
                                        <p:cTn id="6" dur="44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2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0" dur="4300" fill="hold"/>
                                        <p:tgtEl>
                                          <p:spTgt spid="9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10" fill="hold"/>
                                        <p:tgtEl>
                                          <p:spTgt spid="1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7" dur="600" fill="hold"/>
                                        <p:tgtEl>
                                          <p:spTgt spid="1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5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7143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2" presetClass="emph" presetSubtype="0" repeatCount="2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47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1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58" dur="600" fill="hold"/>
                                        <p:tgtEl>
                                          <p:spTgt spid="1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" dur="10" fill="hold"/>
                                        <p:tgtEl>
                                          <p:spTgt spid="2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65" dur="600" fill="hold"/>
                                        <p:tgtEl>
                                          <p:spTgt spid="2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9" grpId="0" animBg="1"/>
      <p:bldP spid="9" grpId="1" animBg="1"/>
      <p:bldP spid="10" grpId="0" animBg="1"/>
      <p:bldP spid="11" grpId="0" animBg="1"/>
      <p:bldP spid="11" grpId="1" animBg="1"/>
      <p:bldP spid="11" grpId="2" animBg="1"/>
      <p:bldP spid="12" grpId="0"/>
      <p:bldP spid="13" grpId="0"/>
      <p:bldP spid="14" grpId="0"/>
      <p:bldP spid="17" grpId="0" animBg="1"/>
      <p:bldP spid="17" grpId="1" animBg="1"/>
      <p:bldP spid="17" grpId="2" animBg="1"/>
      <p:bldP spid="18" grpId="0"/>
      <p:bldP spid="18" grpId="1"/>
      <p:bldP spid="20" grpId="0"/>
      <p:bldP spid="20" grpId="1"/>
      <p:bldP spid="20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A76D9B9-CA25-4C44-83FE-DF81165F26EB}"/>
              </a:ext>
            </a:extLst>
          </p:cNvPr>
          <p:cNvSpPr/>
          <p:nvPr/>
        </p:nvSpPr>
        <p:spPr>
          <a:xfrm>
            <a:off x="-320548" y="0"/>
            <a:ext cx="9791700" cy="12192000"/>
          </a:xfrm>
          <a:prstGeom prst="rect">
            <a:avLst/>
          </a:prstGeom>
          <a:blipFill dpi="0" rotWithShape="1">
            <a:blip r:embed="rId2">
              <a:alphaModFix amt="55000"/>
            </a:blip>
            <a:srcRect/>
            <a:stretch>
              <a:fillRect l="-43385" r="-4338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52203FB-5EC0-4763-9297-455AD0C0C8DC}"/>
              </a:ext>
            </a:extLst>
          </p:cNvPr>
          <p:cNvSpPr/>
          <p:nvPr/>
        </p:nvSpPr>
        <p:spPr>
          <a:xfrm>
            <a:off x="0" y="5697833"/>
            <a:ext cx="6858000" cy="43168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">
            <a:extLst>
              <a:ext uri="{FF2B5EF4-FFF2-40B4-BE49-F238E27FC236}">
                <a16:creationId xmlns:a16="http://schemas.microsoft.com/office/drawing/2014/main" id="{3243A88B-EB05-4CB0-BD85-15A249971266}"/>
              </a:ext>
            </a:extLst>
          </p:cNvPr>
          <p:cNvSpPr/>
          <p:nvPr/>
        </p:nvSpPr>
        <p:spPr>
          <a:xfrm>
            <a:off x="1765005" y="4675050"/>
            <a:ext cx="4401879" cy="6154763"/>
          </a:xfrm>
          <a:prstGeom prst="rect">
            <a:avLst/>
          </a:prstGeom>
          <a:blipFill>
            <a:blip r:embed="rId3"/>
            <a:srcRect/>
            <a:stretch>
              <a:fillRect l="-31874" t="-26197" b="-10779"/>
            </a:stretch>
          </a:blipFill>
          <a:ln>
            <a:noFill/>
          </a:ln>
          <a:effectLst>
            <a:outerShdw blurRad="889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4E0523D-3274-4D39-A7C6-10CEB3D07FBB}"/>
              </a:ext>
            </a:extLst>
          </p:cNvPr>
          <p:cNvSpPr/>
          <p:nvPr/>
        </p:nvSpPr>
        <p:spPr>
          <a:xfrm>
            <a:off x="3640228" y="1762660"/>
            <a:ext cx="2526656" cy="2526654"/>
          </a:xfrm>
          <a:prstGeom prst="rect">
            <a:avLst/>
          </a:prstGeom>
          <a:solidFill>
            <a:srgbClr val="0091C4"/>
          </a:solidFill>
          <a:ln>
            <a:noFill/>
          </a:ln>
          <a:effectLst>
            <a:outerShdw blurRad="114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EB66A88-B2DD-42FA-89E3-4CA80BC56F8E}"/>
              </a:ext>
            </a:extLst>
          </p:cNvPr>
          <p:cNvSpPr txBox="1"/>
          <p:nvPr/>
        </p:nvSpPr>
        <p:spPr>
          <a:xfrm>
            <a:off x="4016087" y="2032931"/>
            <a:ext cx="208262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000" spc="3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Abril Fatface" panose="02000503000000020003" pitchFamily="2" charset="0"/>
              </a:rPr>
              <a:t>BIG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3824449-A2FE-4930-9957-A40DBE2425A8}"/>
              </a:ext>
            </a:extLst>
          </p:cNvPr>
          <p:cNvSpPr txBox="1"/>
          <p:nvPr/>
        </p:nvSpPr>
        <p:spPr>
          <a:xfrm>
            <a:off x="950773" y="1639231"/>
            <a:ext cx="23246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spc="300" dirty="0">
                <a:solidFill>
                  <a:schemeClr val="tx2">
                    <a:lumMod val="50000"/>
                  </a:schemeClr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Abril Fatface" panose="02000503000000020003" pitchFamily="2" charset="0"/>
              </a:rPr>
              <a:t>50%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0E60B3-D0A3-4437-9C05-80CFC712D0FC}"/>
              </a:ext>
            </a:extLst>
          </p:cNvPr>
          <p:cNvSpPr txBox="1"/>
          <p:nvPr/>
        </p:nvSpPr>
        <p:spPr>
          <a:xfrm>
            <a:off x="3825330" y="2962670"/>
            <a:ext cx="22733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6000" spc="3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Abril Fatface" panose="02000503000000020003" pitchFamily="2" charset="0"/>
              </a:rPr>
              <a:t>SALE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9C35F6F-3A1F-46B1-8008-A8C1A63BFD2F}"/>
              </a:ext>
            </a:extLst>
          </p:cNvPr>
          <p:cNvSpPr/>
          <p:nvPr/>
        </p:nvSpPr>
        <p:spPr>
          <a:xfrm>
            <a:off x="3429000" y="1541840"/>
            <a:ext cx="370679" cy="37067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E47ED08-A73A-4A98-913A-6A98B0BC9D95}"/>
              </a:ext>
            </a:extLst>
          </p:cNvPr>
          <p:cNvSpPr txBox="1"/>
          <p:nvPr/>
        </p:nvSpPr>
        <p:spPr>
          <a:xfrm>
            <a:off x="2019898" y="1417001"/>
            <a:ext cx="10935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200" spc="300" dirty="0">
                <a:solidFill>
                  <a:schemeClr val="tx2">
                    <a:lumMod val="50000"/>
                  </a:schemeClr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Abril Fatface" panose="02000503000000020003" pitchFamily="2" charset="0"/>
              </a:rPr>
              <a:t>OFF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224AFE3-8EEA-4F1D-8FD8-245353340185}"/>
              </a:ext>
            </a:extLst>
          </p:cNvPr>
          <p:cNvSpPr/>
          <p:nvPr/>
        </p:nvSpPr>
        <p:spPr>
          <a:xfrm>
            <a:off x="-1226268" y="2789379"/>
            <a:ext cx="4542976" cy="140317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BF36309C-2607-48EA-8BA1-1FAF19FFE645}"/>
              </a:ext>
            </a:extLst>
          </p:cNvPr>
          <p:cNvSpPr/>
          <p:nvPr/>
        </p:nvSpPr>
        <p:spPr>
          <a:xfrm>
            <a:off x="3310606" y="11162805"/>
            <a:ext cx="236785" cy="204125"/>
          </a:xfrm>
          <a:prstGeom prst="triangle">
            <a:avLst/>
          </a:prstGeom>
          <a:solidFill>
            <a:srgbClr val="00B0F0"/>
          </a:solidFill>
          <a:ln>
            <a:noFill/>
          </a:ln>
          <a:effectLst>
            <a:outerShdw blurRad="25400" dist="254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E875ADEA-9A10-4DE2-AAAC-C6362AD526BE}"/>
              </a:ext>
            </a:extLst>
          </p:cNvPr>
          <p:cNvSpPr/>
          <p:nvPr/>
        </p:nvSpPr>
        <p:spPr>
          <a:xfrm>
            <a:off x="3310606" y="11279944"/>
            <a:ext cx="236785" cy="204125"/>
          </a:xfrm>
          <a:prstGeom prst="triangle">
            <a:avLst/>
          </a:prstGeom>
          <a:solidFill>
            <a:srgbClr val="00B0F0"/>
          </a:solidFill>
          <a:ln>
            <a:noFill/>
          </a:ln>
          <a:effectLst>
            <a:outerShdw blurRad="25400" dist="254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88F720A-60FA-44B9-9B5E-72576FB389F0}"/>
              </a:ext>
            </a:extLst>
          </p:cNvPr>
          <p:cNvSpPr txBox="1"/>
          <p:nvPr/>
        </p:nvSpPr>
        <p:spPr>
          <a:xfrm>
            <a:off x="2578446" y="11484069"/>
            <a:ext cx="17011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Swipe up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700929C-B8E9-4CAC-84B0-066FF4886538}"/>
              </a:ext>
            </a:extLst>
          </p:cNvPr>
          <p:cNvSpPr txBox="1"/>
          <p:nvPr/>
        </p:nvSpPr>
        <p:spPr>
          <a:xfrm>
            <a:off x="629820" y="3079846"/>
            <a:ext cx="29422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Montserrat Light" panose="00000400000000000000" pitchFamily="2" charset="0"/>
              </a:rPr>
              <a:t>Lorem ipsum dolor sit </a:t>
            </a:r>
            <a:r>
              <a:rPr lang="en-US" sz="1600" dirty="0" err="1">
                <a:latin typeface="Montserrat Light" panose="00000400000000000000" pitchFamily="2" charset="0"/>
              </a:rPr>
              <a:t>amet</a:t>
            </a:r>
            <a:r>
              <a:rPr lang="en-US" sz="1600" dirty="0">
                <a:latin typeface="Montserrat Light" panose="00000400000000000000" pitchFamily="2" charset="0"/>
              </a:rPr>
              <a:t>, </a:t>
            </a:r>
            <a:r>
              <a:rPr lang="en-US" sz="1600" dirty="0" err="1">
                <a:latin typeface="Montserrat Light" panose="00000400000000000000" pitchFamily="2" charset="0"/>
              </a:rPr>
              <a:t>consectetuer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adipiscing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elit</a:t>
            </a:r>
            <a:r>
              <a:rPr lang="en-US" sz="1600" dirty="0">
                <a:latin typeface="Montserrat Light" panose="00000400000000000000" pitchFamily="2" charset="0"/>
              </a:rPr>
              <a:t>, sed diam </a:t>
            </a:r>
            <a:r>
              <a:rPr lang="en-US" sz="1600" dirty="0" err="1">
                <a:latin typeface="Montserrat Light" panose="00000400000000000000" pitchFamily="2" charset="0"/>
              </a:rPr>
              <a:t>nonummy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nibh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euismod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tincidunt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ut</a:t>
            </a:r>
            <a:r>
              <a:rPr lang="en-US" sz="1600" dirty="0">
                <a:latin typeface="Montserrat Light" panose="00000400000000000000" pitchFamily="2" charset="0"/>
              </a:rPr>
              <a:t> dolore.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F8280C2-1D26-4F9F-8B8A-E6C1D6BBF2BD}"/>
              </a:ext>
            </a:extLst>
          </p:cNvPr>
          <p:cNvSpPr txBox="1"/>
          <p:nvPr/>
        </p:nvSpPr>
        <p:spPr>
          <a:xfrm>
            <a:off x="1910153" y="725252"/>
            <a:ext cx="2977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22C78DA-C81F-4384-9743-869E5CEBB440}"/>
              </a:ext>
            </a:extLst>
          </p:cNvPr>
          <p:cNvSpPr txBox="1"/>
          <p:nvPr/>
        </p:nvSpPr>
        <p:spPr>
          <a:xfrm>
            <a:off x="2046255" y="465874"/>
            <a:ext cx="2705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6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6D3508-CC1F-4663-A88D-4EFD0A0DBE50}"/>
              </a:ext>
            </a:extLst>
          </p:cNvPr>
          <p:cNvSpPr txBox="1"/>
          <p:nvPr/>
        </p:nvSpPr>
        <p:spPr>
          <a:xfrm>
            <a:off x="1774708" y="9384725"/>
            <a:ext cx="183095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Abril Fatface" panose="02000503000000020003" pitchFamily="2" charset="0"/>
              </a:rPr>
              <a:t>Easy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792BD4A-FCD2-44F8-97E8-069C2F4BDC7D}"/>
              </a:ext>
            </a:extLst>
          </p:cNvPr>
          <p:cNvSpPr txBox="1"/>
          <p:nvPr/>
        </p:nvSpPr>
        <p:spPr>
          <a:xfrm>
            <a:off x="1788001" y="10193492"/>
            <a:ext cx="30764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spc="6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ril Fatface" panose="02000503000000020003" pitchFamily="2" charset="0"/>
                <a:cs typeface="Microsoft New Tai Lue" panose="020B0502040204020203" pitchFamily="34" charset="0"/>
              </a:rPr>
              <a:t>Customize.</a:t>
            </a:r>
          </a:p>
        </p:txBody>
      </p:sp>
    </p:spTree>
    <p:extLst>
      <p:ext uri="{BB962C8B-B14F-4D97-AF65-F5344CB8AC3E}">
        <p14:creationId xmlns:p14="http://schemas.microsoft.com/office/powerpoint/2010/main" val="3280998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flythrough dir="ou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grpId="0" nodeType="withEffect">
                                  <p:stCondLst>
                                    <p:cond delay="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7.40741E-7 -1.875E-6 L -0.14421 -1.875E-6 " pathEditMode="relative" rAng="0" ptsTypes="AA">
                                      <p:cBhvr>
                                        <p:cTn id="6" dur="44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22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0" fill="hold"/>
                                        <p:tgtEl>
                                          <p:spTgt spid="1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repeatCount="2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21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" fill="hold"/>
                                        <p:tgtEl>
                                          <p:spTgt spid="1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32" dur="600" fill="hold"/>
                                        <p:tgtEl>
                                          <p:spTgt spid="1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10" fill="hold"/>
                                        <p:tgtEl>
                                          <p:spTgt spid="1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39" dur="600" fill="hold"/>
                                        <p:tgtEl>
                                          <p:spTgt spid="1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10" fill="hold"/>
                                        <p:tgtEl>
                                          <p:spTgt spid="1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6" dur="600" fill="hold"/>
                                        <p:tgtEl>
                                          <p:spTgt spid="1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4" presetClass="path" presetSubtype="0" accel="50000" decel="50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-0.00599 L 0 -0.02161 " pathEditMode="relative" rAng="0" ptsTypes="AA">
                                      <p:cBhvr>
                                        <p:cTn id="55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4" presetClass="path" presetSubtype="0" accel="50000" decel="50000" autoRev="1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0 3.54167E-6 L 0 -0.01563 " pathEditMode="relative" rAng="0" ptsTypes="AA">
                                      <p:cBhvr>
                                        <p:cTn id="60" dur="1425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50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7143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" presetClass="emph" presetSubtype="0" accel="40000" decel="60000" autoRev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4" dur="1600" fill="hold"/>
                                        <p:tgtEl>
                                          <p:spTgt spid="14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6" decel="10000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4" dur="10" fill="hold"/>
                                        <p:tgtEl>
                                          <p:spTgt spid="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mph" presetSubtype="0" decel="100000" fill="hold" grpId="2" nodeType="withEffect">
                                  <p:stCondLst>
                                    <p:cond delay="50"/>
                                  </p:stCondLst>
                                  <p:childTnLst>
                                    <p:animScale>
                                      <p:cBhvr>
                                        <p:cTn id="96" dur="600" fill="hold"/>
                                        <p:tgtEl>
                                          <p:spTgt spid="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6" presetClass="emph" presetSubtype="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98" dur="3750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42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-8.33333E-7 L 0 0.01862 " pathEditMode="relative" rAng="0" ptsTypes="AA">
                                      <p:cBhvr>
                                        <p:cTn id="100" dur="3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24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5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6" grpId="1" animBg="1"/>
      <p:bldP spid="7" grpId="0" animBg="1"/>
      <p:bldP spid="7" grpId="1" animBg="1"/>
      <p:bldP spid="7" grpId="2" animBg="1"/>
      <p:bldP spid="7" grpId="3" animBg="1"/>
      <p:bldP spid="10" grpId="0" animBg="1"/>
      <p:bldP spid="10" grpId="1" animBg="1"/>
      <p:bldP spid="10" grpId="2" animBg="1"/>
      <p:bldP spid="11" grpId="0"/>
      <p:bldP spid="11" grpId="1"/>
      <p:bldP spid="11" grpId="2"/>
      <p:bldP spid="12" grpId="0"/>
      <p:bldP spid="12" grpId="1"/>
      <p:bldP spid="13" grpId="0"/>
      <p:bldP spid="13" grpId="1"/>
      <p:bldP spid="13" grpId="2"/>
      <p:bldP spid="14" grpId="0" animBg="1"/>
      <p:bldP spid="14" grpId="1" animBg="1"/>
      <p:bldP spid="15" grpId="0"/>
      <p:bldP spid="15" grpId="1"/>
      <p:bldP spid="15" grpId="2"/>
      <p:bldP spid="16" grpId="0" animBg="1"/>
      <p:bldP spid="17" grpId="0" animBg="1"/>
      <p:bldP spid="17" grpId="1" animBg="1"/>
      <p:bldP spid="18" grpId="0" animBg="1"/>
      <p:bldP spid="18" grpId="1" animBg="1"/>
      <p:bldP spid="20" grpId="0"/>
      <p:bldP spid="24" grpId="0"/>
      <p:bldP spid="25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927BA15-8C8D-4FCC-897D-BF44189DA637}"/>
              </a:ext>
            </a:extLst>
          </p:cNvPr>
          <p:cNvSpPr/>
          <p:nvPr/>
        </p:nvSpPr>
        <p:spPr>
          <a:xfrm>
            <a:off x="-2744433" y="0"/>
            <a:ext cx="9791700" cy="12192000"/>
          </a:xfrm>
          <a:prstGeom prst="rect">
            <a:avLst/>
          </a:prstGeom>
          <a:blipFill dpi="0" rotWithShape="1">
            <a:blip r:embed="rId2">
              <a:alphaModFix amt="55000"/>
            </a:blip>
            <a:srcRect/>
            <a:stretch>
              <a:fillRect l="-43385" r="-4338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9E6E3B6-DE32-4FCC-AD55-075818F195A4}"/>
              </a:ext>
            </a:extLst>
          </p:cNvPr>
          <p:cNvSpPr/>
          <p:nvPr/>
        </p:nvSpPr>
        <p:spPr>
          <a:xfrm>
            <a:off x="0" y="2837184"/>
            <a:ext cx="6858000" cy="37802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4BA29A3-E448-4C6B-9034-445FAEDC83AD}"/>
              </a:ext>
            </a:extLst>
          </p:cNvPr>
          <p:cNvSpPr/>
          <p:nvPr/>
        </p:nvSpPr>
        <p:spPr>
          <a:xfrm>
            <a:off x="0" y="3441555"/>
            <a:ext cx="6858000" cy="298857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">
            <a:extLst>
              <a:ext uri="{FF2B5EF4-FFF2-40B4-BE49-F238E27FC236}">
                <a16:creationId xmlns:a16="http://schemas.microsoft.com/office/drawing/2014/main" id="{35C61257-2BAF-4F95-85B3-C04CE0039A65}"/>
              </a:ext>
            </a:extLst>
          </p:cNvPr>
          <p:cNvSpPr/>
          <p:nvPr/>
        </p:nvSpPr>
        <p:spPr>
          <a:xfrm>
            <a:off x="845289" y="1474499"/>
            <a:ext cx="5167423" cy="7415908"/>
          </a:xfrm>
          <a:prstGeom prst="rect">
            <a:avLst/>
          </a:prstGeom>
          <a:blipFill dpi="0" rotWithShape="1">
            <a:blip r:embed="rId3"/>
            <a:srcRect/>
            <a:stretch>
              <a:fillRect l="-44249" r="-71021"/>
            </a:stretch>
          </a:blipFill>
          <a:ln>
            <a:noFill/>
          </a:ln>
          <a:effectLst>
            <a:outerShdw blurRad="88900" sx="101000" sy="101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8FC20A58-1734-48EE-8B20-63264B1A44B5}"/>
              </a:ext>
            </a:extLst>
          </p:cNvPr>
          <p:cNvSpPr/>
          <p:nvPr/>
        </p:nvSpPr>
        <p:spPr>
          <a:xfrm>
            <a:off x="3310606" y="11162805"/>
            <a:ext cx="236785" cy="204125"/>
          </a:xfrm>
          <a:prstGeom prst="triangle">
            <a:avLst/>
          </a:prstGeom>
          <a:solidFill>
            <a:srgbClr val="00B0F0"/>
          </a:solidFill>
          <a:ln>
            <a:noFill/>
          </a:ln>
          <a:effectLst>
            <a:outerShdw blurRad="25400" dist="254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DD336201-1215-4D68-B03B-722102B4EAB2}"/>
              </a:ext>
            </a:extLst>
          </p:cNvPr>
          <p:cNvSpPr/>
          <p:nvPr/>
        </p:nvSpPr>
        <p:spPr>
          <a:xfrm>
            <a:off x="3310606" y="11279944"/>
            <a:ext cx="236785" cy="204125"/>
          </a:xfrm>
          <a:prstGeom prst="triangle">
            <a:avLst/>
          </a:prstGeom>
          <a:solidFill>
            <a:srgbClr val="00B0F0"/>
          </a:solidFill>
          <a:ln>
            <a:noFill/>
          </a:ln>
          <a:effectLst>
            <a:outerShdw blurRad="25400" dist="254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457E957-5176-4925-9E99-EC2A3EEE0B44}"/>
              </a:ext>
            </a:extLst>
          </p:cNvPr>
          <p:cNvSpPr txBox="1"/>
          <p:nvPr/>
        </p:nvSpPr>
        <p:spPr>
          <a:xfrm>
            <a:off x="2578446" y="11484069"/>
            <a:ext cx="17011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Swipe up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10FD2D2-D030-49A3-BB5A-11175567564D}"/>
              </a:ext>
            </a:extLst>
          </p:cNvPr>
          <p:cNvSpPr txBox="1"/>
          <p:nvPr/>
        </p:nvSpPr>
        <p:spPr>
          <a:xfrm>
            <a:off x="1910153" y="725252"/>
            <a:ext cx="2977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00AF06E-37C1-4F5C-9168-2485FFC7132F}"/>
              </a:ext>
            </a:extLst>
          </p:cNvPr>
          <p:cNvSpPr txBox="1"/>
          <p:nvPr/>
        </p:nvSpPr>
        <p:spPr>
          <a:xfrm>
            <a:off x="2046255" y="465874"/>
            <a:ext cx="2705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6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2DC0D7F-C210-41FB-8B64-7E8F434E40F1}"/>
              </a:ext>
            </a:extLst>
          </p:cNvPr>
          <p:cNvSpPr/>
          <p:nvPr/>
        </p:nvSpPr>
        <p:spPr>
          <a:xfrm>
            <a:off x="3491477" y="1474499"/>
            <a:ext cx="2526656" cy="2526654"/>
          </a:xfrm>
          <a:prstGeom prst="rect">
            <a:avLst/>
          </a:prstGeom>
          <a:solidFill>
            <a:srgbClr val="0091C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A5CB63F-1D64-4924-9618-E99E31E30FF1}"/>
              </a:ext>
            </a:extLst>
          </p:cNvPr>
          <p:cNvSpPr txBox="1"/>
          <p:nvPr/>
        </p:nvSpPr>
        <p:spPr>
          <a:xfrm>
            <a:off x="3867336" y="1744770"/>
            <a:ext cx="208262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000" spc="3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Abril Fatface" panose="02000503000000020003" pitchFamily="2" charset="0"/>
              </a:rPr>
              <a:t>BIG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28574F1-799F-4BE8-BFCA-6AD6A9252709}"/>
              </a:ext>
            </a:extLst>
          </p:cNvPr>
          <p:cNvSpPr txBox="1"/>
          <p:nvPr/>
        </p:nvSpPr>
        <p:spPr>
          <a:xfrm>
            <a:off x="3676579" y="2674509"/>
            <a:ext cx="22733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6000" spc="3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Abril Fatface" panose="02000503000000020003" pitchFamily="2" charset="0"/>
              </a:rPr>
              <a:t>SALE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0049233-F6B2-48EF-B34B-747C5E44CFBC}"/>
              </a:ext>
            </a:extLst>
          </p:cNvPr>
          <p:cNvSpPr txBox="1"/>
          <p:nvPr/>
        </p:nvSpPr>
        <p:spPr>
          <a:xfrm>
            <a:off x="700368" y="8884593"/>
            <a:ext cx="272863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600" spc="300" dirty="0">
                <a:solidFill>
                  <a:srgbClr val="0091C4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Abril Fatface" panose="02000503000000020003" pitchFamily="2" charset="0"/>
              </a:rPr>
              <a:t>50%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566CF6C-E320-4FD3-8791-A934AA615EB1}"/>
              </a:ext>
            </a:extLst>
          </p:cNvPr>
          <p:cNvSpPr txBox="1"/>
          <p:nvPr/>
        </p:nvSpPr>
        <p:spPr>
          <a:xfrm>
            <a:off x="2139865" y="10081574"/>
            <a:ext cx="12891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spc="300" dirty="0">
                <a:solidFill>
                  <a:schemeClr val="tx2">
                    <a:lumMod val="50000"/>
                  </a:schemeClr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Abril Fatface" panose="02000503000000020003" pitchFamily="2" charset="0"/>
              </a:rPr>
              <a:t>OFF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389DCEA-4FAA-4218-84D9-40506D5D6F63}"/>
              </a:ext>
            </a:extLst>
          </p:cNvPr>
          <p:cNvSpPr txBox="1"/>
          <p:nvPr/>
        </p:nvSpPr>
        <p:spPr>
          <a:xfrm>
            <a:off x="3342151" y="9154864"/>
            <a:ext cx="29422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Montserrat Light" panose="00000400000000000000" pitchFamily="2" charset="0"/>
              </a:rPr>
              <a:t>Lorem ipsum dolor sit </a:t>
            </a:r>
            <a:r>
              <a:rPr lang="en-US" sz="1600" dirty="0" err="1">
                <a:latin typeface="Montserrat Light" panose="00000400000000000000" pitchFamily="2" charset="0"/>
              </a:rPr>
              <a:t>amet</a:t>
            </a:r>
            <a:r>
              <a:rPr lang="en-US" sz="1600" dirty="0">
                <a:latin typeface="Montserrat Light" panose="00000400000000000000" pitchFamily="2" charset="0"/>
              </a:rPr>
              <a:t>, </a:t>
            </a:r>
            <a:r>
              <a:rPr lang="en-US" sz="1600" dirty="0" err="1">
                <a:latin typeface="Montserrat Light" panose="00000400000000000000" pitchFamily="2" charset="0"/>
              </a:rPr>
              <a:t>consectetuer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adipiscing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elit</a:t>
            </a:r>
            <a:r>
              <a:rPr lang="en-US" sz="1600" dirty="0">
                <a:latin typeface="Montserrat Light" panose="00000400000000000000" pitchFamily="2" charset="0"/>
              </a:rPr>
              <a:t>, sed diam </a:t>
            </a:r>
            <a:r>
              <a:rPr lang="en-US" sz="1600" dirty="0" err="1">
                <a:latin typeface="Montserrat Light" panose="00000400000000000000" pitchFamily="2" charset="0"/>
              </a:rPr>
              <a:t>nonummy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nibh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euismod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tincidunt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ut</a:t>
            </a:r>
            <a:r>
              <a:rPr lang="en-US" sz="1600" dirty="0">
                <a:latin typeface="Montserrat Light" panose="00000400000000000000" pitchFamily="2" charset="0"/>
              </a:rPr>
              <a:t> dolore.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00DF757-8EAC-4972-9E31-C3B2B5935384}"/>
              </a:ext>
            </a:extLst>
          </p:cNvPr>
          <p:cNvSpPr txBox="1"/>
          <p:nvPr/>
        </p:nvSpPr>
        <p:spPr>
          <a:xfrm>
            <a:off x="943222" y="7403304"/>
            <a:ext cx="317747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Abril Fatface" panose="02000503000000020003" pitchFamily="2" charset="0"/>
              </a:rPr>
              <a:t>Elegant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8A69DA7-195A-445F-A88F-5B396B55D2E3}"/>
              </a:ext>
            </a:extLst>
          </p:cNvPr>
          <p:cNvSpPr txBox="1"/>
          <p:nvPr/>
        </p:nvSpPr>
        <p:spPr>
          <a:xfrm>
            <a:off x="956515" y="8250171"/>
            <a:ext cx="17956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spc="6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ril Fatface" panose="02000503000000020003" pitchFamily="2" charset="0"/>
                <a:cs typeface="Microsoft New Tai Lue" panose="020B0502040204020203" pitchFamily="34" charset="0"/>
              </a:rPr>
              <a:t>Title.</a:t>
            </a:r>
          </a:p>
        </p:txBody>
      </p:sp>
    </p:spTree>
    <p:extLst>
      <p:ext uri="{BB962C8B-B14F-4D97-AF65-F5344CB8AC3E}">
        <p14:creationId xmlns:p14="http://schemas.microsoft.com/office/powerpoint/2010/main" val="296847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grpId="0" nodeType="withEffect">
                                  <p:stCondLst>
                                    <p:cond delay="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59259E-6 0 L 0.1625 0 " pathEditMode="relative" rAng="0" ptsTypes="AA">
                                      <p:cBhvr>
                                        <p:cTn id="6" dur="44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2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4" presetClass="path" presetSubtype="0" accel="50000" decel="50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-0.00599 L 0 -0.02161 " pathEditMode="relative" rAng="0" ptsTypes="AA">
                                      <p:cBhvr>
                                        <p:cTn id="1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autoRev="1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0 3.54167E-6 L 0 -0.01563 " pathEditMode="relative" rAng="0" ptsTypes="AA">
                                      <p:cBhvr>
                                        <p:cTn id="16" dur="1425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50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10" fill="hold"/>
                                        <p:tgtEl>
                                          <p:spTgt spid="1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6" dur="600" fill="hold"/>
                                        <p:tgtEl>
                                          <p:spTgt spid="1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10" fill="hold"/>
                                        <p:tgtEl>
                                          <p:spTgt spid="1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3" dur="600" fill="hold"/>
                                        <p:tgtEl>
                                          <p:spTgt spid="1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10" fill="hold"/>
                                        <p:tgtEl>
                                          <p:spTgt spid="1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50" dur="600" fill="hold"/>
                                        <p:tgtEl>
                                          <p:spTgt spid="1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2" presetClass="emph" presetSubtype="0" repeatCount="2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58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10" fill="hold"/>
                                        <p:tgtEl>
                                          <p:spTgt spid="1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69" dur="600" fill="hold"/>
                                        <p:tgtEl>
                                          <p:spTgt spid="1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7143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pat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0 2.29167E-6 L 0 -0.02018 " pathEditMode="relative" rAng="0" ptsTypes="AA">
                                      <p:cBhvr>
                                        <p:cTn id="78" dur="3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16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2.91667E-6 L 0 -0.00873 " pathEditMode="relative" rAng="0" ptsTypes="AA">
                                      <p:cBhvr>
                                        <p:cTn id="84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3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5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1" grpId="0" animBg="1"/>
      <p:bldP spid="21" grpId="1" animBg="1"/>
      <p:bldP spid="20" grpId="0" animBg="1"/>
      <p:bldP spid="20" grpId="1" animBg="1"/>
      <p:bldP spid="8" grpId="0" animBg="1"/>
      <p:bldP spid="8" grpId="1" animBg="1"/>
      <p:bldP spid="9" grpId="0" animBg="1"/>
      <p:bldP spid="9" grpId="1" animBg="1"/>
      <p:bldP spid="12" grpId="0"/>
      <p:bldP spid="13" grpId="0" animBg="1"/>
      <p:bldP spid="13" grpId="1" animBg="1"/>
      <p:bldP spid="13" grpId="2" animBg="1"/>
      <p:bldP spid="14" grpId="0"/>
      <p:bldP spid="14" grpId="1"/>
      <p:bldP spid="14" grpId="2"/>
      <p:bldP spid="15" grpId="0"/>
      <p:bldP spid="15" grpId="1"/>
      <p:bldP spid="15" grpId="2"/>
      <p:bldP spid="17" grpId="0"/>
      <p:bldP spid="17" grpId="1"/>
      <p:bldP spid="18" grpId="0"/>
      <p:bldP spid="18" grpId="1"/>
      <p:bldP spid="18" grpId="2"/>
      <p:bldP spid="19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A76D9B9-CA25-4C44-83FE-DF81165F26EB}"/>
              </a:ext>
            </a:extLst>
          </p:cNvPr>
          <p:cNvSpPr/>
          <p:nvPr/>
        </p:nvSpPr>
        <p:spPr>
          <a:xfrm>
            <a:off x="-320548" y="0"/>
            <a:ext cx="9791700" cy="12192000"/>
          </a:xfrm>
          <a:prstGeom prst="rect">
            <a:avLst/>
          </a:prstGeom>
          <a:blipFill dpi="0" rotWithShape="1">
            <a:blip r:embed="rId2">
              <a:alphaModFix amt="55000"/>
            </a:blip>
            <a:srcRect/>
            <a:stretch>
              <a:fillRect l="-43385" r="-4338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52203FB-5EC0-4763-9297-455AD0C0C8DC}"/>
              </a:ext>
            </a:extLst>
          </p:cNvPr>
          <p:cNvSpPr/>
          <p:nvPr/>
        </p:nvSpPr>
        <p:spPr>
          <a:xfrm>
            <a:off x="0" y="2536697"/>
            <a:ext cx="6858000" cy="43168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">
            <a:extLst>
              <a:ext uri="{FF2B5EF4-FFF2-40B4-BE49-F238E27FC236}">
                <a16:creationId xmlns:a16="http://schemas.microsoft.com/office/drawing/2014/main" id="{3243A88B-EB05-4CB0-BD85-15A249971266}"/>
              </a:ext>
            </a:extLst>
          </p:cNvPr>
          <p:cNvSpPr/>
          <p:nvPr/>
        </p:nvSpPr>
        <p:spPr>
          <a:xfrm>
            <a:off x="735937" y="1513914"/>
            <a:ext cx="4401879" cy="6154763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 contrast="20000"/>
                      </a14:imgEffect>
                    </a14:imgLayer>
                  </a14:imgProps>
                </a:ext>
              </a:extLst>
            </a:blip>
            <a:srcRect/>
            <a:stretch>
              <a:fillRect l="-10275" r="-1619"/>
            </a:stretch>
          </a:blipFill>
          <a:ln>
            <a:noFill/>
          </a:ln>
          <a:effectLst>
            <a:outerShdw blurRad="889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4E0523D-3274-4D39-A7C6-10CEB3D07FBB}"/>
              </a:ext>
            </a:extLst>
          </p:cNvPr>
          <p:cNvSpPr/>
          <p:nvPr/>
        </p:nvSpPr>
        <p:spPr>
          <a:xfrm>
            <a:off x="3640228" y="8223161"/>
            <a:ext cx="2526656" cy="2526654"/>
          </a:xfrm>
          <a:prstGeom prst="rect">
            <a:avLst/>
          </a:prstGeom>
          <a:solidFill>
            <a:srgbClr val="0091C4"/>
          </a:solidFill>
          <a:ln>
            <a:noFill/>
          </a:ln>
          <a:effectLst>
            <a:outerShdw blurRad="114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EB66A88-B2DD-42FA-89E3-4CA80BC56F8E}"/>
              </a:ext>
            </a:extLst>
          </p:cNvPr>
          <p:cNvSpPr txBox="1"/>
          <p:nvPr/>
        </p:nvSpPr>
        <p:spPr>
          <a:xfrm>
            <a:off x="629820" y="7846002"/>
            <a:ext cx="177003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spc="300" dirty="0">
                <a:solidFill>
                  <a:schemeClr val="tx2">
                    <a:lumMod val="50000"/>
                  </a:schemeClr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Abril Fatface" panose="02000503000000020003" pitchFamily="2" charset="0"/>
              </a:rPr>
              <a:t>BIG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3824449-A2FE-4930-9957-A40DBE2425A8}"/>
              </a:ext>
            </a:extLst>
          </p:cNvPr>
          <p:cNvSpPr txBox="1"/>
          <p:nvPr/>
        </p:nvSpPr>
        <p:spPr>
          <a:xfrm>
            <a:off x="3742021" y="8593840"/>
            <a:ext cx="252505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800" spc="3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Abril Fatface" panose="02000503000000020003" pitchFamily="2" charset="0"/>
              </a:rPr>
              <a:t>50%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0E60B3-D0A3-4437-9C05-80CFC712D0FC}"/>
              </a:ext>
            </a:extLst>
          </p:cNvPr>
          <p:cNvSpPr txBox="1"/>
          <p:nvPr/>
        </p:nvSpPr>
        <p:spPr>
          <a:xfrm>
            <a:off x="629820" y="8594608"/>
            <a:ext cx="18854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300" dirty="0">
                <a:solidFill>
                  <a:schemeClr val="tx2">
                    <a:lumMod val="50000"/>
                  </a:schemeClr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Abril Fatface" panose="02000503000000020003" pitchFamily="2" charset="0"/>
              </a:rPr>
              <a:t>SALE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9C35F6F-3A1F-46B1-8008-A8C1A63BFD2F}"/>
              </a:ext>
            </a:extLst>
          </p:cNvPr>
          <p:cNvSpPr/>
          <p:nvPr/>
        </p:nvSpPr>
        <p:spPr>
          <a:xfrm>
            <a:off x="3429000" y="8002341"/>
            <a:ext cx="370679" cy="37067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E47ED08-A73A-4A98-913A-6A98B0BC9D95}"/>
              </a:ext>
            </a:extLst>
          </p:cNvPr>
          <p:cNvSpPr txBox="1"/>
          <p:nvPr/>
        </p:nvSpPr>
        <p:spPr>
          <a:xfrm>
            <a:off x="4872647" y="9686447"/>
            <a:ext cx="12891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spc="3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Abril Fatface" panose="02000503000000020003" pitchFamily="2" charset="0"/>
              </a:rPr>
              <a:t>OFF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224AFE3-8EEA-4F1D-8FD8-245353340185}"/>
              </a:ext>
            </a:extLst>
          </p:cNvPr>
          <p:cNvSpPr/>
          <p:nvPr/>
        </p:nvSpPr>
        <p:spPr>
          <a:xfrm>
            <a:off x="-1226268" y="9310018"/>
            <a:ext cx="4542976" cy="140317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BF36309C-2607-48EA-8BA1-1FAF19FFE645}"/>
              </a:ext>
            </a:extLst>
          </p:cNvPr>
          <p:cNvSpPr/>
          <p:nvPr/>
        </p:nvSpPr>
        <p:spPr>
          <a:xfrm>
            <a:off x="3310606" y="11162805"/>
            <a:ext cx="236785" cy="204125"/>
          </a:xfrm>
          <a:prstGeom prst="triangle">
            <a:avLst/>
          </a:prstGeom>
          <a:solidFill>
            <a:srgbClr val="00B0F0"/>
          </a:solidFill>
          <a:ln>
            <a:noFill/>
          </a:ln>
          <a:effectLst>
            <a:outerShdw blurRad="25400" dist="254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E875ADEA-9A10-4DE2-AAAC-C6362AD526BE}"/>
              </a:ext>
            </a:extLst>
          </p:cNvPr>
          <p:cNvSpPr/>
          <p:nvPr/>
        </p:nvSpPr>
        <p:spPr>
          <a:xfrm>
            <a:off x="3310606" y="11279944"/>
            <a:ext cx="236785" cy="204125"/>
          </a:xfrm>
          <a:prstGeom prst="triangle">
            <a:avLst/>
          </a:prstGeom>
          <a:solidFill>
            <a:srgbClr val="00B0F0"/>
          </a:solidFill>
          <a:ln>
            <a:noFill/>
          </a:ln>
          <a:effectLst>
            <a:outerShdw blurRad="25400" dist="254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88F720A-60FA-44B9-9B5E-72576FB389F0}"/>
              </a:ext>
            </a:extLst>
          </p:cNvPr>
          <p:cNvSpPr txBox="1"/>
          <p:nvPr/>
        </p:nvSpPr>
        <p:spPr>
          <a:xfrm>
            <a:off x="2578446" y="11484069"/>
            <a:ext cx="17011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Swipe up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700929C-B8E9-4CAC-84B0-066FF4886538}"/>
              </a:ext>
            </a:extLst>
          </p:cNvPr>
          <p:cNvSpPr txBox="1"/>
          <p:nvPr/>
        </p:nvSpPr>
        <p:spPr>
          <a:xfrm>
            <a:off x="629820" y="9600485"/>
            <a:ext cx="29422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Montserrat Light" panose="00000400000000000000" pitchFamily="2" charset="0"/>
              </a:rPr>
              <a:t>Lorem ipsum dolor sit </a:t>
            </a:r>
            <a:r>
              <a:rPr lang="en-US" sz="1600" dirty="0" err="1">
                <a:latin typeface="Montserrat Light" panose="00000400000000000000" pitchFamily="2" charset="0"/>
              </a:rPr>
              <a:t>amet</a:t>
            </a:r>
            <a:r>
              <a:rPr lang="en-US" sz="1600" dirty="0">
                <a:latin typeface="Montserrat Light" panose="00000400000000000000" pitchFamily="2" charset="0"/>
              </a:rPr>
              <a:t>, </a:t>
            </a:r>
            <a:r>
              <a:rPr lang="en-US" sz="1600" dirty="0" err="1">
                <a:latin typeface="Montserrat Light" panose="00000400000000000000" pitchFamily="2" charset="0"/>
              </a:rPr>
              <a:t>consectetuer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adipiscing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elit</a:t>
            </a:r>
            <a:r>
              <a:rPr lang="en-US" sz="1600" dirty="0">
                <a:latin typeface="Montserrat Light" panose="00000400000000000000" pitchFamily="2" charset="0"/>
              </a:rPr>
              <a:t>, sed diam </a:t>
            </a:r>
            <a:r>
              <a:rPr lang="en-US" sz="1600" dirty="0" err="1">
                <a:latin typeface="Montserrat Light" panose="00000400000000000000" pitchFamily="2" charset="0"/>
              </a:rPr>
              <a:t>nonummy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nibh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euismod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tincidunt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ut</a:t>
            </a:r>
            <a:r>
              <a:rPr lang="en-US" sz="1600" dirty="0">
                <a:latin typeface="Montserrat Light" panose="00000400000000000000" pitchFamily="2" charset="0"/>
              </a:rPr>
              <a:t> dolore.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F8280C2-1D26-4F9F-8B8A-E6C1D6BBF2BD}"/>
              </a:ext>
            </a:extLst>
          </p:cNvPr>
          <p:cNvSpPr txBox="1"/>
          <p:nvPr/>
        </p:nvSpPr>
        <p:spPr>
          <a:xfrm>
            <a:off x="1910153" y="725252"/>
            <a:ext cx="2977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22C78DA-C81F-4384-9743-869E5CEBB440}"/>
              </a:ext>
            </a:extLst>
          </p:cNvPr>
          <p:cNvSpPr txBox="1"/>
          <p:nvPr/>
        </p:nvSpPr>
        <p:spPr>
          <a:xfrm>
            <a:off x="2046255" y="465874"/>
            <a:ext cx="2705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6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6D3508-CC1F-4663-A88D-4EFD0A0DBE50}"/>
              </a:ext>
            </a:extLst>
          </p:cNvPr>
          <p:cNvSpPr txBox="1"/>
          <p:nvPr/>
        </p:nvSpPr>
        <p:spPr>
          <a:xfrm>
            <a:off x="745640" y="1481426"/>
            <a:ext cx="169950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Abril Fatface" panose="02000503000000020003" pitchFamily="2" charset="0"/>
              </a:rPr>
              <a:t>Fast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792BD4A-FCD2-44F8-97E8-069C2F4BDC7D}"/>
              </a:ext>
            </a:extLst>
          </p:cNvPr>
          <p:cNvSpPr txBox="1"/>
          <p:nvPr/>
        </p:nvSpPr>
        <p:spPr>
          <a:xfrm>
            <a:off x="758933" y="2252093"/>
            <a:ext cx="30764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spc="6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ril Fatface" panose="02000503000000020003" pitchFamily="2" charset="0"/>
                <a:cs typeface="Microsoft New Tai Lue" panose="020B0502040204020203" pitchFamily="34" charset="0"/>
              </a:rPr>
              <a:t>Rendering.</a:t>
            </a:r>
          </a:p>
        </p:txBody>
      </p:sp>
    </p:spTree>
    <p:extLst>
      <p:ext uri="{BB962C8B-B14F-4D97-AF65-F5344CB8AC3E}">
        <p14:creationId xmlns:p14="http://schemas.microsoft.com/office/powerpoint/2010/main" val="2501686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flythrough dir="ou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grpId="0" nodeType="withEffect">
                                  <p:stCondLst>
                                    <p:cond delay="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7.40741E-7 -1.875E-6 L -0.14421 -1.875E-6 " pathEditMode="relative" rAng="0" ptsTypes="AA">
                                      <p:cBhvr>
                                        <p:cTn id="6" dur="44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22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0" fill="hold"/>
                                        <p:tgtEl>
                                          <p:spTgt spid="1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repeatCount="2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21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" fill="hold"/>
                                        <p:tgtEl>
                                          <p:spTgt spid="1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32" dur="600" fill="hold"/>
                                        <p:tgtEl>
                                          <p:spTgt spid="1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10" fill="hold"/>
                                        <p:tgtEl>
                                          <p:spTgt spid="1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39" dur="600" fill="hold"/>
                                        <p:tgtEl>
                                          <p:spTgt spid="1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10" fill="hold"/>
                                        <p:tgtEl>
                                          <p:spTgt spid="1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6" dur="600" fill="hold"/>
                                        <p:tgtEl>
                                          <p:spTgt spid="1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4" presetClass="path" presetSubtype="0" accel="50000" decel="50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-0.00599 L 0 -0.02161 " pathEditMode="relative" rAng="0" ptsTypes="AA">
                                      <p:cBhvr>
                                        <p:cTn id="55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4" presetClass="path" presetSubtype="0" accel="50000" decel="50000" autoRev="1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0 3.54167E-6 L 0 -0.01563 " pathEditMode="relative" rAng="0" ptsTypes="AA">
                                      <p:cBhvr>
                                        <p:cTn id="60" dur="1425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50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7143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" presetClass="emph" presetSubtype="0" accel="40000" decel="60000" autoRev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4" dur="1600" fill="hold"/>
                                        <p:tgtEl>
                                          <p:spTgt spid="14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6" decel="10000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4" dur="10" fill="hold"/>
                                        <p:tgtEl>
                                          <p:spTgt spid="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mph" presetSubtype="0" decel="100000" fill="hold" grpId="2" nodeType="withEffect">
                                  <p:stCondLst>
                                    <p:cond delay="50"/>
                                  </p:stCondLst>
                                  <p:childTnLst>
                                    <p:animScale>
                                      <p:cBhvr>
                                        <p:cTn id="96" dur="600" fill="hold"/>
                                        <p:tgtEl>
                                          <p:spTgt spid="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6" presetClass="emph" presetSubtype="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98" dur="3750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42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3.95833E-6 L 0 0.01862 " pathEditMode="relative" rAng="0" ptsTypes="AA">
                                      <p:cBhvr>
                                        <p:cTn id="100" dur="3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24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5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6" grpId="1" animBg="1"/>
      <p:bldP spid="7" grpId="0" animBg="1"/>
      <p:bldP spid="7" grpId="1" animBg="1"/>
      <p:bldP spid="7" grpId="2" animBg="1"/>
      <p:bldP spid="7" grpId="3" animBg="1"/>
      <p:bldP spid="10" grpId="0" animBg="1"/>
      <p:bldP spid="10" grpId="1" animBg="1"/>
      <p:bldP spid="10" grpId="2" animBg="1"/>
      <p:bldP spid="11" grpId="0"/>
      <p:bldP spid="11" grpId="1"/>
      <p:bldP spid="11" grpId="2"/>
      <p:bldP spid="12" grpId="0"/>
      <p:bldP spid="12" grpId="1"/>
      <p:bldP spid="13" grpId="0"/>
      <p:bldP spid="13" grpId="1"/>
      <p:bldP spid="13" grpId="2"/>
      <p:bldP spid="14" grpId="0" animBg="1"/>
      <p:bldP spid="14" grpId="1" animBg="1"/>
      <p:bldP spid="15" grpId="0"/>
      <p:bldP spid="15" grpId="1"/>
      <p:bldP spid="15" grpId="2"/>
      <p:bldP spid="16" grpId="0" animBg="1"/>
      <p:bldP spid="17" grpId="0" animBg="1"/>
      <p:bldP spid="17" grpId="1" animBg="1"/>
      <p:bldP spid="18" grpId="0" animBg="1"/>
      <p:bldP spid="18" grpId="1" animBg="1"/>
      <p:bldP spid="20" grpId="0"/>
      <p:bldP spid="24" grpId="0"/>
      <p:bldP spid="25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FF59C65-8470-4456-8D0E-EC7F29C656AE}"/>
              </a:ext>
            </a:extLst>
          </p:cNvPr>
          <p:cNvSpPr/>
          <p:nvPr/>
        </p:nvSpPr>
        <p:spPr>
          <a:xfrm>
            <a:off x="-2744433" y="0"/>
            <a:ext cx="9791700" cy="12192000"/>
          </a:xfrm>
          <a:prstGeom prst="rect">
            <a:avLst/>
          </a:prstGeom>
          <a:blipFill dpi="0" rotWithShape="1">
            <a:blip r:embed="rId2">
              <a:alphaModFix amt="55000"/>
            </a:blip>
            <a:srcRect/>
            <a:stretch>
              <a:fillRect l="-43385" r="-4338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24CA96-CB68-46B2-813B-A969F294FAD6}"/>
              </a:ext>
            </a:extLst>
          </p:cNvPr>
          <p:cNvSpPr txBox="1"/>
          <p:nvPr/>
        </p:nvSpPr>
        <p:spPr>
          <a:xfrm>
            <a:off x="1910153" y="725252"/>
            <a:ext cx="2977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3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Black" panose="00000A00000000000000" pitchFamily="2" charset="0"/>
              </a:rPr>
              <a:t>LOGO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BA822F8-4DF7-4590-849F-43869B30DF42}"/>
              </a:ext>
            </a:extLst>
          </p:cNvPr>
          <p:cNvSpPr txBox="1"/>
          <p:nvPr/>
        </p:nvSpPr>
        <p:spPr>
          <a:xfrm>
            <a:off x="2046255" y="465874"/>
            <a:ext cx="2705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6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2" charset="0"/>
              </a:rPr>
              <a:t>YOUR</a:t>
            </a:r>
          </a:p>
        </p:txBody>
      </p:sp>
      <p:sp>
        <p:nvSpPr>
          <p:cNvPr id="9" name="PICTURE">
            <a:extLst>
              <a:ext uri="{FF2B5EF4-FFF2-40B4-BE49-F238E27FC236}">
                <a16:creationId xmlns:a16="http://schemas.microsoft.com/office/drawing/2014/main" id="{D8B871A9-5BA3-40AF-8EDC-83C94B570028}"/>
              </a:ext>
            </a:extLst>
          </p:cNvPr>
          <p:cNvSpPr/>
          <p:nvPr/>
        </p:nvSpPr>
        <p:spPr>
          <a:xfrm>
            <a:off x="0" y="5231219"/>
            <a:ext cx="6858000" cy="6960780"/>
          </a:xfrm>
          <a:prstGeom prst="rect">
            <a:avLst/>
          </a:prstGeom>
          <a:blipFill>
            <a:blip r:embed="rId3"/>
            <a:srcRect/>
            <a:stretch>
              <a:fillRect l="-18228" r="-35042"/>
            </a:stretch>
          </a:blipFill>
          <a:ln>
            <a:noFill/>
          </a:ln>
          <a:effectLst>
            <a:outerShdw blurRad="1270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2F72B50-D457-42BD-9AF6-DF90C897DCA6}"/>
              </a:ext>
            </a:extLst>
          </p:cNvPr>
          <p:cNvSpPr/>
          <p:nvPr/>
        </p:nvSpPr>
        <p:spPr>
          <a:xfrm>
            <a:off x="0" y="4933507"/>
            <a:ext cx="6858000" cy="636736"/>
          </a:xfrm>
          <a:prstGeom prst="rect">
            <a:avLst/>
          </a:prstGeom>
          <a:solidFill>
            <a:srgbClr val="0091C4"/>
          </a:solidFill>
          <a:ln>
            <a:noFill/>
          </a:ln>
          <a:effectLst>
            <a:outerShdw blurRad="1397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3DB8EEA-E473-4BC9-AC06-356FAF4EFB1F}"/>
              </a:ext>
            </a:extLst>
          </p:cNvPr>
          <p:cNvSpPr/>
          <p:nvPr/>
        </p:nvSpPr>
        <p:spPr>
          <a:xfrm>
            <a:off x="782927" y="1288756"/>
            <a:ext cx="1421303" cy="1421302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14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39EB625-F984-4DC1-AFEA-3C8E824B96B0}"/>
              </a:ext>
            </a:extLst>
          </p:cNvPr>
          <p:cNvSpPr txBox="1"/>
          <p:nvPr/>
        </p:nvSpPr>
        <p:spPr>
          <a:xfrm>
            <a:off x="1095768" y="1268569"/>
            <a:ext cx="290977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Abril Fatface" panose="02000503000000020003" pitchFamily="2" charset="0"/>
              </a:rPr>
              <a:t>Elegant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3FB1D6-8C35-4521-ACE2-067CDEDB651F}"/>
              </a:ext>
            </a:extLst>
          </p:cNvPr>
          <p:cNvSpPr txBox="1"/>
          <p:nvPr/>
        </p:nvSpPr>
        <p:spPr>
          <a:xfrm>
            <a:off x="2237106" y="2170067"/>
            <a:ext cx="21291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spc="6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ril Fatface" panose="02000503000000020003" pitchFamily="2" charset="0"/>
                <a:cs typeface="Microsoft New Tai Lue" panose="020B0502040204020203" pitchFamily="34" charset="0"/>
              </a:rPr>
              <a:t>Design.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3F5DE04-89B6-4FD9-AA0A-E3FF035865A7}"/>
              </a:ext>
            </a:extLst>
          </p:cNvPr>
          <p:cNvSpPr txBox="1"/>
          <p:nvPr/>
        </p:nvSpPr>
        <p:spPr>
          <a:xfrm>
            <a:off x="677309" y="2834355"/>
            <a:ext cx="56539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Montserrat Light" panose="00000400000000000000" pitchFamily="2" charset="0"/>
              </a:rPr>
              <a:t>Lorem ipsum dolor sit </a:t>
            </a:r>
            <a:r>
              <a:rPr lang="en-US" sz="1600" dirty="0" err="1">
                <a:latin typeface="Montserrat Light" panose="00000400000000000000" pitchFamily="2" charset="0"/>
              </a:rPr>
              <a:t>amet</a:t>
            </a:r>
            <a:r>
              <a:rPr lang="en-US" sz="1600" dirty="0">
                <a:latin typeface="Montserrat Light" panose="00000400000000000000" pitchFamily="2" charset="0"/>
              </a:rPr>
              <a:t>, </a:t>
            </a:r>
            <a:r>
              <a:rPr lang="en-US" sz="1600" dirty="0" err="1">
                <a:latin typeface="Montserrat Light" panose="00000400000000000000" pitchFamily="2" charset="0"/>
              </a:rPr>
              <a:t>consectetuer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adipiscing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elit</a:t>
            </a:r>
            <a:r>
              <a:rPr lang="en-US" sz="1600" dirty="0">
                <a:latin typeface="Montserrat Light" panose="00000400000000000000" pitchFamily="2" charset="0"/>
              </a:rPr>
              <a:t>, sed diam </a:t>
            </a:r>
            <a:r>
              <a:rPr lang="en-US" sz="1600" dirty="0" err="1">
                <a:latin typeface="Montserrat Light" panose="00000400000000000000" pitchFamily="2" charset="0"/>
              </a:rPr>
              <a:t>nonummy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nibh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euismod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tincidunt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ut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laoreet</a:t>
            </a:r>
            <a:r>
              <a:rPr lang="en-US" sz="1600" dirty="0">
                <a:latin typeface="Montserrat Light" panose="00000400000000000000" pitchFamily="2" charset="0"/>
              </a:rPr>
              <a:t> dolore magna </a:t>
            </a:r>
            <a:r>
              <a:rPr lang="en-US" sz="1600" dirty="0" err="1">
                <a:latin typeface="Montserrat Light" panose="00000400000000000000" pitchFamily="2" charset="0"/>
              </a:rPr>
              <a:t>aliquam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erat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volutpat</a:t>
            </a:r>
            <a:r>
              <a:rPr lang="en-US" sz="1600" dirty="0">
                <a:latin typeface="Montserrat Light" panose="00000400000000000000" pitchFamily="2" charset="0"/>
              </a:rPr>
              <a:t>. Ut </a:t>
            </a:r>
            <a:r>
              <a:rPr lang="en-US" sz="1600" dirty="0" err="1">
                <a:latin typeface="Montserrat Light" panose="00000400000000000000" pitchFamily="2" charset="0"/>
              </a:rPr>
              <a:t>wisi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enim</a:t>
            </a:r>
            <a:r>
              <a:rPr lang="en-US" sz="1600" dirty="0">
                <a:latin typeface="Montserrat Light" panose="00000400000000000000" pitchFamily="2" charset="0"/>
              </a:rPr>
              <a:t> ad minim </a:t>
            </a:r>
            <a:r>
              <a:rPr lang="en-US" sz="1600" dirty="0" err="1">
                <a:latin typeface="Montserrat Light" panose="00000400000000000000" pitchFamily="2" charset="0"/>
              </a:rPr>
              <a:t>veniam</a:t>
            </a:r>
            <a:r>
              <a:rPr lang="en-US" sz="1600" dirty="0">
                <a:latin typeface="Montserrat Light" panose="00000400000000000000" pitchFamily="2" charset="0"/>
              </a:rPr>
              <a:t>, </a:t>
            </a:r>
            <a:r>
              <a:rPr lang="en-US" sz="1600" dirty="0" err="1">
                <a:latin typeface="Montserrat Light" panose="00000400000000000000" pitchFamily="2" charset="0"/>
              </a:rPr>
              <a:t>quis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nostrud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exerci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tation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ullamcorper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suscipit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lobortis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nisl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ut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aliquip</a:t>
            </a:r>
            <a:r>
              <a:rPr lang="en-US" sz="1600" dirty="0">
                <a:latin typeface="Montserrat Light" panose="00000400000000000000" pitchFamily="2" charset="0"/>
              </a:rPr>
              <a:t> ex </a:t>
            </a:r>
            <a:r>
              <a:rPr lang="en-US" sz="1600" dirty="0" err="1">
                <a:latin typeface="Montserrat Light" panose="00000400000000000000" pitchFamily="2" charset="0"/>
              </a:rPr>
              <a:t>ea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commodo</a:t>
            </a:r>
            <a:r>
              <a:rPr lang="en-US" sz="1600" dirty="0">
                <a:latin typeface="Montserrat Light" panose="00000400000000000000" pitchFamily="2" charset="0"/>
              </a:rPr>
              <a:t> </a:t>
            </a:r>
            <a:r>
              <a:rPr lang="en-US" sz="1600" dirty="0" err="1">
                <a:latin typeface="Montserrat Light" panose="00000400000000000000" pitchFamily="2" charset="0"/>
              </a:rPr>
              <a:t>consequat</a:t>
            </a:r>
            <a:r>
              <a:rPr lang="en-US" sz="1600" dirty="0">
                <a:latin typeface="Montserrat Light" panose="00000400000000000000" pitchFamily="2" charset="0"/>
              </a:rPr>
              <a:t>.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541C4E9-130F-4DB5-83CC-6BDF7295F48A}"/>
              </a:ext>
            </a:extLst>
          </p:cNvPr>
          <p:cNvSpPr/>
          <p:nvPr/>
        </p:nvSpPr>
        <p:spPr>
          <a:xfrm>
            <a:off x="3640228" y="4483528"/>
            <a:ext cx="2526656" cy="2526654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14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2F6BC36-48C3-4203-B0F9-3A4800CC6ED0}"/>
              </a:ext>
            </a:extLst>
          </p:cNvPr>
          <p:cNvSpPr txBox="1"/>
          <p:nvPr/>
        </p:nvSpPr>
        <p:spPr>
          <a:xfrm>
            <a:off x="3742021" y="4854207"/>
            <a:ext cx="252505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800" spc="3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Abril Fatface" panose="02000503000000020003" pitchFamily="2" charset="0"/>
              </a:rPr>
              <a:t>50%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6357680-FD4D-4F0A-B669-FA5A7B4EF297}"/>
              </a:ext>
            </a:extLst>
          </p:cNvPr>
          <p:cNvSpPr txBox="1"/>
          <p:nvPr/>
        </p:nvSpPr>
        <p:spPr>
          <a:xfrm>
            <a:off x="4872647" y="5946814"/>
            <a:ext cx="12891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spc="300" dirty="0">
                <a:solidFill>
                  <a:schemeClr val="bg1"/>
                </a:solidFill>
                <a:effectLst>
                  <a:outerShdw blurRad="88900" dist="38100" dir="5400000" algn="t" rotWithShape="0">
                    <a:prstClr val="black">
                      <a:alpha val="30000"/>
                    </a:prstClr>
                  </a:outerShdw>
                </a:effectLst>
                <a:latin typeface="Abril Fatface" panose="02000503000000020003" pitchFamily="2" charset="0"/>
              </a:rPr>
              <a:t>OFF</a:t>
            </a:r>
          </a:p>
        </p:txBody>
      </p:sp>
    </p:spTree>
    <p:extLst>
      <p:ext uri="{BB962C8B-B14F-4D97-AF65-F5344CB8AC3E}">
        <p14:creationId xmlns:p14="http://schemas.microsoft.com/office/powerpoint/2010/main" val="2650861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grpId="0" nodeType="withEffect">
                                  <p:stCondLst>
                                    <p:cond delay="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59259E-6 0 L 0.1625 0 " pathEditMode="relative" rAng="0" ptsTypes="AA">
                                      <p:cBhvr>
                                        <p:cTn id="6" dur="44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2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0" dur="4300" fill="hold"/>
                                        <p:tgtEl>
                                          <p:spTgt spid="9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10" fill="hold"/>
                                        <p:tgtEl>
                                          <p:spTgt spid="1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7" dur="600" fill="hold"/>
                                        <p:tgtEl>
                                          <p:spTgt spid="1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5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7143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2" presetClass="emph" presetSubtype="0" repeatCount="2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47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1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58" dur="600" fill="hold"/>
                                        <p:tgtEl>
                                          <p:spTgt spid="1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" dur="10" fill="hold"/>
                                        <p:tgtEl>
                                          <p:spTgt spid="2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65" dur="600" fill="hold"/>
                                        <p:tgtEl>
                                          <p:spTgt spid="2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9" grpId="0" animBg="1"/>
      <p:bldP spid="9" grpId="1" animBg="1"/>
      <p:bldP spid="10" grpId="0" animBg="1"/>
      <p:bldP spid="11" grpId="0" animBg="1"/>
      <p:bldP spid="11" grpId="1" animBg="1"/>
      <p:bldP spid="11" grpId="2" animBg="1"/>
      <p:bldP spid="12" grpId="0"/>
      <p:bldP spid="13" grpId="0"/>
      <p:bldP spid="14" grpId="0"/>
      <p:bldP spid="17" grpId="0" animBg="1"/>
      <p:bldP spid="17" grpId="1" animBg="1"/>
      <p:bldP spid="17" grpId="2" animBg="1"/>
      <p:bldP spid="18" grpId="0"/>
      <p:bldP spid="18" grpId="1"/>
      <p:bldP spid="20" grpId="0"/>
      <p:bldP spid="20" grpId="1"/>
      <p:bldP spid="20" grpId="2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3340</TotalTime>
  <Words>358</Words>
  <Application>Microsoft Office PowerPoint</Application>
  <PresentationFormat>Widescreen</PresentationFormat>
  <Paragraphs>96</Paragraphs>
  <Slides>12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Abril Fatface</vt:lpstr>
      <vt:lpstr>Arial</vt:lpstr>
      <vt:lpstr>Calibri</vt:lpstr>
      <vt:lpstr>Calibri Light</vt:lpstr>
      <vt:lpstr>Montserrat Black</vt:lpstr>
      <vt:lpstr>Montserrat ExtraBold</vt:lpstr>
      <vt:lpstr>Montserrat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My Device is Awesome</cp:lastModifiedBy>
  <cp:revision>258</cp:revision>
  <dcterms:created xsi:type="dcterms:W3CDTF">2020-09-24T04:03:09Z</dcterms:created>
  <dcterms:modified xsi:type="dcterms:W3CDTF">2021-04-06T07:30:17Z</dcterms:modified>
</cp:coreProperties>
</file>